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6" d="100"/>
          <a:sy n="56" d="100"/>
        </p:scale>
        <p:origin x="-18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18/2/21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18/2/21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18/2/21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18/2/21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18/2/21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18/2/21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18/2/21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18/2/21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18/2/21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18/2/21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18/2/21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18/2/21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04623" y="602888"/>
            <a:ext cx="76041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 smtClean="0">
                <a:latin typeface="Arial"/>
                <a:cs typeface="Arial"/>
              </a:rPr>
              <a:t>Figure </a:t>
            </a:r>
            <a:r>
              <a:rPr lang="en-US" altLang="zh-CN" sz="1600" dirty="0" smtClean="0">
                <a:latin typeface="Arial"/>
                <a:cs typeface="Arial"/>
              </a:rPr>
              <a:t>2</a:t>
            </a:r>
            <a:r>
              <a:rPr lang="zh-CN" altLang="en-US" sz="1600" dirty="0" smtClean="0">
                <a:latin typeface="Arial"/>
                <a:cs typeface="Arial"/>
              </a:rPr>
              <a:t>:</a:t>
            </a:r>
            <a:r>
              <a:rPr lang="en-US" altLang="zh-CN" sz="1600" dirty="0" smtClean="0">
                <a:latin typeface="Arial"/>
                <a:cs typeface="Arial"/>
              </a:rPr>
              <a:t>Schematic </a:t>
            </a:r>
            <a:r>
              <a:rPr lang="en-US" altLang="zh-CN" sz="1600" dirty="0">
                <a:latin typeface="Arial"/>
                <a:cs typeface="Arial"/>
              </a:rPr>
              <a:t>summarizing the overall hypothesis of this review. </a:t>
            </a:r>
            <a:endParaRPr lang="en-US" altLang="zh-CN" sz="1600" dirty="0">
              <a:latin typeface="Arial"/>
              <a:cs typeface="Arial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26471" y="6122551"/>
            <a:ext cx="548840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 err="1" smtClean="0">
                <a:latin typeface="Arial"/>
                <a:cs typeface="Arial"/>
              </a:rPr>
              <a:t>Salmeron</a:t>
            </a:r>
            <a:r>
              <a:rPr lang="en-US" altLang="zh-CN" sz="1600" dirty="0" smtClean="0">
                <a:latin typeface="Arial"/>
                <a:cs typeface="Arial"/>
              </a:rPr>
              <a:t> </a:t>
            </a:r>
            <a:r>
              <a:rPr lang="en-US" altLang="zh-CN" sz="1600" dirty="0" smtClean="0">
                <a:latin typeface="Arial"/>
                <a:cs typeface="Arial"/>
              </a:rPr>
              <a:t>et</a:t>
            </a:r>
            <a:r>
              <a:rPr lang="zh-CN" altLang="en-US" sz="1600" dirty="0" smtClean="0">
                <a:latin typeface="Arial"/>
                <a:cs typeface="Arial"/>
              </a:rPr>
              <a:t> </a:t>
            </a:r>
            <a:r>
              <a:rPr lang="en-US" altLang="zh-CN" sz="1600" dirty="0" smtClean="0">
                <a:latin typeface="Arial"/>
                <a:cs typeface="Arial"/>
              </a:rPr>
              <a:t>al., Conditioning</a:t>
            </a:r>
            <a:r>
              <a:rPr lang="zh-CN" altLang="en-US" sz="1600" dirty="0" smtClean="0">
                <a:latin typeface="Arial"/>
                <a:cs typeface="Arial"/>
              </a:rPr>
              <a:t> </a:t>
            </a:r>
            <a:r>
              <a:rPr lang="en-US" altLang="zh-CN" sz="1600" dirty="0" smtClean="0">
                <a:latin typeface="Arial"/>
                <a:cs typeface="Arial"/>
              </a:rPr>
              <a:t>Medicine</a:t>
            </a:r>
            <a:r>
              <a:rPr lang="zh-CN" altLang="en-US" sz="1600" dirty="0" smtClean="0">
                <a:latin typeface="Arial"/>
                <a:cs typeface="Arial"/>
              </a:rPr>
              <a:t> </a:t>
            </a:r>
            <a:r>
              <a:rPr lang="en-US" altLang="zh-CN" sz="1600" dirty="0" smtClean="0">
                <a:latin typeface="Arial"/>
                <a:cs typeface="Arial"/>
              </a:rPr>
              <a:t>2018;</a:t>
            </a:r>
            <a:r>
              <a:rPr lang="zh-CN" altLang="en-US" sz="1600" dirty="0" smtClean="0">
                <a:latin typeface="Arial"/>
                <a:cs typeface="Arial"/>
              </a:rPr>
              <a:t> </a:t>
            </a:r>
            <a:r>
              <a:rPr lang="en-US" altLang="zh-CN" sz="1600" dirty="0" smtClean="0">
                <a:latin typeface="Arial"/>
                <a:cs typeface="Arial"/>
              </a:rPr>
              <a:t>1(2)</a:t>
            </a:r>
            <a:r>
              <a:rPr lang="en-US" altLang="zh-CN" sz="1600" dirty="0" smtClean="0">
                <a:latin typeface="Arial"/>
                <a:cs typeface="Arial"/>
              </a:rPr>
              <a:t>:</a:t>
            </a:r>
            <a:r>
              <a:rPr lang="en-US" altLang="zh-CN" sz="1600" dirty="0" smtClean="0">
                <a:latin typeface="Arial"/>
                <a:cs typeface="Arial"/>
              </a:rPr>
              <a:t>98</a:t>
            </a:r>
            <a:r>
              <a:rPr lang="en-US" altLang="zh-CN" sz="1600" dirty="0" smtClean="0">
                <a:latin typeface="Arial"/>
                <a:cs typeface="Arial"/>
              </a:rPr>
              <a:t>-</a:t>
            </a:r>
            <a:r>
              <a:rPr lang="en-US" altLang="zh-CN" sz="1600" dirty="0" smtClean="0">
                <a:latin typeface="Arial"/>
                <a:cs typeface="Arial"/>
              </a:rPr>
              <a:t>104</a:t>
            </a:r>
            <a:endParaRPr lang="zh-CN" altLang="en-US" sz="1600" dirty="0">
              <a:latin typeface="Arial"/>
              <a:cs typeface="Arial"/>
            </a:endParaRPr>
          </a:p>
        </p:txBody>
      </p:sp>
      <p:pic>
        <p:nvPicPr>
          <p:cNvPr id="3" name="图片 2" descr="CM-0110-17-REV Fig 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955" y="1225966"/>
            <a:ext cx="6286854" cy="4715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29</Words>
  <Application>Microsoft Macintosh PowerPoint</Application>
  <PresentationFormat>全屏显示(4:3)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PowerPoint 演示文稿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Xiaoyan Jiang</cp:lastModifiedBy>
  <cp:revision>5</cp:revision>
  <dcterms:created xsi:type="dcterms:W3CDTF">2018-02-11T19:11:44Z</dcterms:created>
  <dcterms:modified xsi:type="dcterms:W3CDTF">2018-02-21T06:51:23Z</dcterms:modified>
</cp:coreProperties>
</file>