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18/2/21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4623" y="602888"/>
            <a:ext cx="76041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latin typeface="Arial"/>
                <a:cs typeface="Arial"/>
              </a:rPr>
              <a:t>Figure </a:t>
            </a:r>
            <a:r>
              <a:rPr lang="en-US" altLang="zh-CN" sz="1600" dirty="0">
                <a:latin typeface="Arial"/>
                <a:cs typeface="Arial"/>
              </a:rPr>
              <a:t>1</a:t>
            </a:r>
            <a:r>
              <a:rPr lang="en-US" altLang="zh-CN" sz="1600" dirty="0" smtClean="0">
                <a:latin typeface="Arial"/>
                <a:cs typeface="Arial"/>
              </a:rPr>
              <a:t>: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Schematic of </a:t>
            </a:r>
            <a:r>
              <a:rPr lang="en-US" altLang="zh-CN" sz="1600" dirty="0" err="1">
                <a:latin typeface="Arial"/>
                <a:cs typeface="Arial"/>
              </a:rPr>
              <a:t>perlecan’s</a:t>
            </a:r>
            <a:r>
              <a:rPr lang="en-US" altLang="zh-CN" sz="1600" dirty="0">
                <a:latin typeface="Arial"/>
                <a:cs typeface="Arial"/>
              </a:rPr>
              <a:t> domain structure and sites of Domain V proteolysis. Adapted from Roberts et al, 2012 1) </a:t>
            </a:r>
            <a:r>
              <a:rPr lang="en-US" altLang="zh-CN" sz="1600" dirty="0" err="1">
                <a:latin typeface="Arial"/>
                <a:cs typeface="Arial"/>
              </a:rPr>
              <a:t>Saini</a:t>
            </a:r>
            <a:r>
              <a:rPr lang="en-US" altLang="zh-CN" sz="1600" dirty="0">
                <a:latin typeface="Arial"/>
                <a:cs typeface="Arial"/>
              </a:rPr>
              <a:t> and </a:t>
            </a:r>
            <a:r>
              <a:rPr lang="en-US" altLang="zh-CN" sz="1600" dirty="0" err="1">
                <a:latin typeface="Arial"/>
                <a:cs typeface="Arial"/>
              </a:rPr>
              <a:t>Bix</a:t>
            </a:r>
            <a:r>
              <a:rPr lang="en-US" altLang="zh-CN" sz="1600" dirty="0">
                <a:latin typeface="Arial"/>
                <a:cs typeface="Arial"/>
              </a:rPr>
              <a:t>, 2012 2) Gonzalez et al, 2005</a:t>
            </a:r>
            <a:r>
              <a:rPr lang="en-US" altLang="zh-CN" sz="1600" dirty="0" smtClean="0">
                <a:latin typeface="Arial"/>
                <a:cs typeface="Arial"/>
              </a:rPr>
              <a:t>.</a:t>
            </a:r>
            <a:r>
              <a:rPr lang="en-US" altLang="zh-CN" sz="1600" dirty="0" smtClean="0">
                <a:latin typeface="Arial"/>
                <a:cs typeface="Arial"/>
              </a:rPr>
              <a:t> </a:t>
            </a:r>
            <a:endParaRPr lang="en-US" altLang="zh-CN" sz="1600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6471" y="6122551"/>
            <a:ext cx="54884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err="1" smtClean="0">
                <a:latin typeface="Arial"/>
                <a:cs typeface="Arial"/>
              </a:rPr>
              <a:t>Salmeron</a:t>
            </a:r>
            <a:r>
              <a:rPr lang="en-US" altLang="zh-CN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et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al., Conditioning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Medicine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2018;</a:t>
            </a:r>
            <a:r>
              <a:rPr lang="zh-CN" altLang="en-US" sz="1600" dirty="0" smtClean="0">
                <a:latin typeface="Arial"/>
                <a:cs typeface="Arial"/>
              </a:rPr>
              <a:t> </a:t>
            </a:r>
            <a:r>
              <a:rPr lang="en-US" altLang="zh-CN" sz="1600" dirty="0" smtClean="0">
                <a:latin typeface="Arial"/>
                <a:cs typeface="Arial"/>
              </a:rPr>
              <a:t>1(2)</a:t>
            </a:r>
            <a:r>
              <a:rPr lang="en-US" altLang="zh-CN" sz="1600" dirty="0" smtClean="0">
                <a:latin typeface="Arial"/>
                <a:cs typeface="Arial"/>
              </a:rPr>
              <a:t>:</a:t>
            </a:r>
            <a:r>
              <a:rPr lang="en-US" altLang="zh-CN" sz="1600" dirty="0" smtClean="0">
                <a:latin typeface="Arial"/>
                <a:cs typeface="Arial"/>
              </a:rPr>
              <a:t>98</a:t>
            </a:r>
            <a:r>
              <a:rPr lang="en-US" altLang="zh-CN" sz="1600" dirty="0" smtClean="0">
                <a:latin typeface="Arial"/>
                <a:cs typeface="Arial"/>
              </a:rPr>
              <a:t>-</a:t>
            </a:r>
            <a:r>
              <a:rPr lang="en-US" altLang="zh-CN" sz="1600" dirty="0" smtClean="0">
                <a:latin typeface="Arial"/>
                <a:cs typeface="Arial"/>
              </a:rPr>
              <a:t>104</a:t>
            </a:r>
            <a:endParaRPr lang="zh-CN" altLang="en-US" sz="1600" dirty="0">
              <a:latin typeface="Arial"/>
              <a:cs typeface="Arial"/>
            </a:endParaRPr>
          </a:p>
        </p:txBody>
      </p:sp>
      <p:pic>
        <p:nvPicPr>
          <p:cNvPr id="3" name="图片 2" descr="CM-0110-17-REV Fig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979" y="1346427"/>
            <a:ext cx="6128124" cy="459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5</cp:revision>
  <dcterms:created xsi:type="dcterms:W3CDTF">2018-02-11T19:11:44Z</dcterms:created>
  <dcterms:modified xsi:type="dcterms:W3CDTF">2018-02-21T06:50:13Z</dcterms:modified>
</cp:coreProperties>
</file>