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18/2/20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623" y="602888"/>
            <a:ext cx="76041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Arial"/>
                <a:cs typeface="Arial"/>
              </a:rPr>
              <a:t>Figure </a:t>
            </a:r>
            <a:r>
              <a:rPr lang="en-US" altLang="zh-CN" sz="1600" dirty="0">
                <a:latin typeface="Arial"/>
                <a:cs typeface="Arial"/>
              </a:rPr>
              <a:t>1</a:t>
            </a:r>
            <a:r>
              <a:rPr lang="en-US" altLang="zh-CN" sz="1600" dirty="0" smtClean="0">
                <a:latin typeface="Arial"/>
                <a:cs typeface="Arial"/>
              </a:rPr>
              <a:t>: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>
                <a:latin typeface="Arial"/>
                <a:cs typeface="Arial"/>
              </a:rPr>
              <a:t>This figure shows the various forms of conditioning that are associated with this phenomenon. </a:t>
            </a:r>
            <a:endParaRPr lang="en-US" altLang="zh-CN" sz="1600" dirty="0">
              <a:latin typeface="Arial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471" y="6122551"/>
            <a:ext cx="5047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>
                <a:latin typeface="Arial"/>
                <a:cs typeface="Arial"/>
              </a:rPr>
              <a:t>Yellon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et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al., Conditioning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Medicine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2018;</a:t>
            </a:r>
            <a:r>
              <a:rPr lang="zh-CN" altLang="en-US" sz="1600" dirty="0" smtClean="0">
                <a:latin typeface="Arial"/>
                <a:cs typeface="Arial"/>
              </a:rPr>
              <a:t> </a:t>
            </a:r>
            <a:r>
              <a:rPr lang="en-US" altLang="zh-CN" sz="1600" dirty="0" smtClean="0">
                <a:latin typeface="Arial"/>
                <a:cs typeface="Arial"/>
              </a:rPr>
              <a:t>1(2)</a:t>
            </a:r>
            <a:r>
              <a:rPr lang="en-US" altLang="zh-CN" sz="1600" dirty="0" smtClean="0">
                <a:latin typeface="Arial"/>
                <a:cs typeface="Arial"/>
              </a:rPr>
              <a:t>:</a:t>
            </a:r>
            <a:r>
              <a:rPr lang="en-US" altLang="zh-CN" sz="1600" dirty="0" smtClean="0">
                <a:latin typeface="Arial"/>
                <a:cs typeface="Arial"/>
              </a:rPr>
              <a:t>80</a:t>
            </a:r>
            <a:r>
              <a:rPr lang="en-US" altLang="zh-CN" sz="1600" dirty="0" smtClean="0">
                <a:latin typeface="Arial"/>
                <a:cs typeface="Arial"/>
              </a:rPr>
              <a:t>-</a:t>
            </a:r>
            <a:r>
              <a:rPr lang="en-US" altLang="zh-CN" sz="1600" dirty="0" smtClean="0">
                <a:latin typeface="Arial"/>
                <a:cs typeface="Arial"/>
              </a:rPr>
              <a:t>84</a:t>
            </a:r>
            <a:endParaRPr lang="zh-CN" altLang="en-US" sz="1600" dirty="0">
              <a:latin typeface="Arial"/>
              <a:cs typeface="Arial"/>
            </a:endParaRPr>
          </a:p>
        </p:txBody>
      </p:sp>
      <p:pic>
        <p:nvPicPr>
          <p:cNvPr id="2" name="图片 1" descr="CM-0109-17-REV Fig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29" y="1202348"/>
            <a:ext cx="3936403" cy="48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</Words>
  <Application>Microsoft Macintosh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Xiaoyan Jiang</cp:lastModifiedBy>
  <cp:revision>3</cp:revision>
  <dcterms:created xsi:type="dcterms:W3CDTF">2018-02-11T19:11:44Z</dcterms:created>
  <dcterms:modified xsi:type="dcterms:W3CDTF">2018-02-21T03:25:45Z</dcterms:modified>
</cp:coreProperties>
</file>