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diagram of monocytes as a biomarker for TBI. </a:t>
            </a:r>
          </a:p>
        </p:txBody>
      </p:sp>
      <p:sp>
        <p:nvSpPr>
          <p:cNvPr id="6" name="矩形 5"/>
          <p:cNvSpPr/>
          <p:nvPr/>
        </p:nvSpPr>
        <p:spPr>
          <a:xfrm>
            <a:off x="1129027" y="5706660"/>
            <a:ext cx="47804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Susanna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Rosi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1(7):350-354.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11FD0C-EAE2-074E-90ED-B83301A80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921" y="1921510"/>
            <a:ext cx="7315200" cy="23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15</cp:revision>
  <dcterms:created xsi:type="dcterms:W3CDTF">2018-02-11T19:11:44Z</dcterms:created>
  <dcterms:modified xsi:type="dcterms:W3CDTF">2019-01-03T16:17:08Z</dcterms:modified>
</cp:coreProperties>
</file>