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09103" y="303098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</a:p>
        </p:txBody>
      </p:sp>
      <p:sp>
        <p:nvSpPr>
          <p:cNvPr id="6" name="矩形 5"/>
          <p:cNvSpPr/>
          <p:nvPr/>
        </p:nvSpPr>
        <p:spPr>
          <a:xfrm>
            <a:off x="528527" y="6070735"/>
            <a:ext cx="41328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2(1):2-9.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17BEDA-B176-A74F-9C33-BFCC8184B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953947"/>
            <a:ext cx="5562600" cy="4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24</cp:revision>
  <dcterms:created xsi:type="dcterms:W3CDTF">2018-02-11T19:11:44Z</dcterms:created>
  <dcterms:modified xsi:type="dcterms:W3CDTF">2019-03-02T12:00:31Z</dcterms:modified>
</cp:coreProperties>
</file>