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09103" y="303098"/>
            <a:ext cx="79680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 schematic outline to link pathological association between diabetes mellitus plus post stroke hyperglycemia and lower recanalization rate after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tPA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thrombolytic stroke therapy. The potential pathological factors that underlying this therapeutic shortcoming include higher plasma PAI-1 level, diabetic atherogenic vascular injury, glycation of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tPA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thrombolytic receptor annexin A2, higher fibrin clot density, and impaired collateral flow.  These factors all contribute to fibrinolytic activity impairment in exogenous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tPA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that clinically presents as a lower recanalization rate. </a:t>
            </a:r>
          </a:p>
        </p:txBody>
      </p:sp>
      <p:sp>
        <p:nvSpPr>
          <p:cNvPr id="6" name="矩形 5"/>
          <p:cNvSpPr/>
          <p:nvPr/>
        </p:nvSpPr>
        <p:spPr>
          <a:xfrm>
            <a:off x="528527" y="6070735"/>
            <a:ext cx="41328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Jiang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2(1):2-9.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C830D5-0E5E-B543-9795-A15AF3CD1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958" y="1882694"/>
            <a:ext cx="3684270" cy="399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23</cp:revision>
  <dcterms:created xsi:type="dcterms:W3CDTF">2018-02-11T19:11:44Z</dcterms:created>
  <dcterms:modified xsi:type="dcterms:W3CDTF">2019-03-02T11:59:16Z</dcterms:modified>
</cp:coreProperties>
</file>