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Schematic diagram of SCI severity and effects of INDP on inflammation</a:t>
            </a:r>
          </a:p>
        </p:txBody>
      </p:sp>
      <p:sp>
        <p:nvSpPr>
          <p:cNvPr id="6" name="矩形 5"/>
          <p:cNvSpPr/>
          <p:nvPr/>
        </p:nvSpPr>
        <p:spPr>
          <a:xfrm>
            <a:off x="688008" y="5771584"/>
            <a:ext cx="6162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Antonio Ibarra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and Elisa García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1(7):346-349.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88BB2A-7F0A-9E48-B21B-D04ABD81E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08" y="1482714"/>
            <a:ext cx="8092440" cy="335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16</cp:revision>
  <dcterms:created xsi:type="dcterms:W3CDTF">2018-02-11T19:11:44Z</dcterms:created>
  <dcterms:modified xsi:type="dcterms:W3CDTF">2019-01-03T18:48:10Z</dcterms:modified>
</cp:coreProperties>
</file>