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zh-CN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1"/>
    <p:restoredTop sz="94636"/>
  </p:normalViewPr>
  <p:slideViewPr>
    <p:cSldViewPr snapToGrid="0" snapToObjects="1">
      <p:cViewPr varScale="1">
        <p:scale>
          <a:sx n="84" d="100"/>
          <a:sy n="84" d="100"/>
        </p:scale>
        <p:origin x="2344" y="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2019/1/3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7836905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2019/1/3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5267346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和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2019/1/3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9930390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2019/1/3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7788600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2019/1/3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9227675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2019/1/3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8641619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2019/1/3</a:t>
            </a:fld>
            <a:endParaRPr kumimoji="1"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9" name="幻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9955965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2019/1/3</a:t>
            </a:fld>
            <a:endParaRPr kumimoji="1"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5" name="幻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4103730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2019/1/3</a:t>
            </a:fld>
            <a:endParaRPr kumimoji="1"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5788242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2019/1/3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8334964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2019/1/3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1097962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ED25F7-7A56-914C-8662-8ACAE45D2669}" type="datetimeFigureOut">
              <a:rPr kumimoji="1" lang="zh-CN" altLang="en-US" smtClean="0"/>
              <a:t>2019/1/3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3496796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391616" y="517029"/>
            <a:ext cx="7968045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altLang="zh-CN" sz="1400" dirty="0">
                <a:latin typeface="Arial"/>
                <a:cs typeface="Arial"/>
              </a:rPr>
              <a:t>Figure </a:t>
            </a:r>
            <a:r>
              <a:rPr lang="en-US" altLang="zh-CN" sz="1400" dirty="0">
                <a:latin typeface="Arial" panose="020B0604020202020204" pitchFamily="34" charset="0"/>
                <a:cs typeface="Arial" panose="020B0604020202020204" pitchFamily="34" charset="0"/>
              </a:rPr>
              <a:t>1.</a:t>
            </a:r>
            <a:r>
              <a:rPr lang="zh-CN" alt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1400" dirty="0">
                <a:latin typeface="Arial" panose="020B0604020202020204" pitchFamily="34" charset="0"/>
                <a:cs typeface="Arial" panose="020B0604020202020204" pitchFamily="34" charset="0"/>
              </a:rPr>
              <a:t>Schematic diagram of SCI severity and effects of INDP on inflammation</a:t>
            </a:r>
          </a:p>
        </p:txBody>
      </p:sp>
      <p:sp>
        <p:nvSpPr>
          <p:cNvPr id="6" name="矩形 5"/>
          <p:cNvSpPr/>
          <p:nvPr/>
        </p:nvSpPr>
        <p:spPr>
          <a:xfrm>
            <a:off x="688008" y="5771584"/>
            <a:ext cx="616226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/>
            <a:br>
              <a:rPr lang="en-US" altLang="zh-CN" sz="1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</a:br>
            <a:r>
              <a:rPr lang="en-US" altLang="zh-CN" sz="1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Antonio Ibarra</a:t>
            </a:r>
            <a:r>
              <a:rPr lang="zh-CN" altLang="en-US" sz="1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altLang="zh-CN" sz="1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and Elisa García</a:t>
            </a:r>
            <a:r>
              <a:rPr lang="en-US" altLang="zh-Hans" sz="1400" dirty="0">
                <a:latin typeface="Arial"/>
                <a:cs typeface="Arial"/>
              </a:rPr>
              <a:t>,</a:t>
            </a:r>
            <a:r>
              <a:rPr lang="zh-Hans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Conditioning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Medicine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2018;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1(7):346-349.</a:t>
            </a:r>
            <a:endParaRPr lang="zh-CN" altLang="en-US" sz="1400" dirty="0">
              <a:latin typeface="Arial"/>
              <a:cs typeface="Arial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B88BB2A-7F0A-9E48-B21B-D04ABD81EFE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8008" y="1482714"/>
            <a:ext cx="8092440" cy="33528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66927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办公室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办公室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办公室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14</Words>
  <Application>Microsoft Macintosh PowerPoint</Application>
  <PresentationFormat>On-screen Show (4:3)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宋体</vt:lpstr>
      <vt:lpstr>Arial</vt:lpstr>
      <vt:lpstr>Calibri</vt:lpstr>
      <vt:lpstr>Office 主题</vt:lpstr>
      <vt:lpstr>PowerPoint Presentation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Xiaoyan Jiang</dc:creator>
  <cp:lastModifiedBy>Jiang, Xiaoyan</cp:lastModifiedBy>
  <cp:revision>16</cp:revision>
  <dcterms:created xsi:type="dcterms:W3CDTF">2018-02-11T19:11:44Z</dcterms:created>
  <dcterms:modified xsi:type="dcterms:W3CDTF">2019-01-03T18:48:10Z</dcterms:modified>
</cp:coreProperties>
</file>