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diagram of conditioning-induced cardiac protection.</a:t>
            </a:r>
          </a:p>
        </p:txBody>
      </p:sp>
      <p:sp>
        <p:nvSpPr>
          <p:cNvPr id="6" name="矩形 5"/>
          <p:cNvSpPr/>
          <p:nvPr/>
        </p:nvSpPr>
        <p:spPr>
          <a:xfrm>
            <a:off x="612050" y="5756344"/>
            <a:ext cx="5584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Tatiana I.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Baranich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1(7):343-345.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736AA-840C-184D-ABEB-A2FEF21C6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33" y="1021080"/>
            <a:ext cx="4547010" cy="433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17</cp:revision>
  <dcterms:created xsi:type="dcterms:W3CDTF">2018-02-11T19:11:44Z</dcterms:created>
  <dcterms:modified xsi:type="dcterms:W3CDTF">2019-01-03T20:21:43Z</dcterms:modified>
</cp:coreProperties>
</file>