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 Schematic of pre and postconditioning and help-me signaling.</a:t>
            </a:r>
          </a:p>
        </p:txBody>
      </p:sp>
      <p:sp>
        <p:nvSpPr>
          <p:cNvPr id="6" name="矩形 5"/>
          <p:cNvSpPr/>
          <p:nvPr/>
        </p:nvSpPr>
        <p:spPr>
          <a:xfrm>
            <a:off x="734383" y="5756344"/>
            <a:ext cx="5149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Elga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Esposito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1(7):337-342.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C30A8E-7183-A24D-BA14-062FC29D0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078" y="1073155"/>
            <a:ext cx="5913120" cy="443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18</cp:revision>
  <dcterms:created xsi:type="dcterms:W3CDTF">2018-02-11T19:11:44Z</dcterms:created>
  <dcterms:modified xsi:type="dcterms:W3CDTF">2019-01-03T21:05:11Z</dcterms:modified>
</cp:coreProperties>
</file>