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3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1616" y="517029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 Signaling pathway of ischemic preconditioning.</a:t>
            </a:r>
          </a:p>
        </p:txBody>
      </p:sp>
      <p:sp>
        <p:nvSpPr>
          <p:cNvPr id="6" name="矩形 5"/>
          <p:cNvSpPr/>
          <p:nvPr/>
        </p:nvSpPr>
        <p:spPr>
          <a:xfrm>
            <a:off x="757685" y="5542984"/>
            <a:ext cx="59538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b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Joo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Eun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Jung and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Eng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H. Lo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2018;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1(7):327-336.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022EDD-2C9B-824D-8818-9030EF2FC1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110" y="2476944"/>
            <a:ext cx="8696050" cy="1820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19</cp:revision>
  <dcterms:created xsi:type="dcterms:W3CDTF">2018-02-11T19:11:44Z</dcterms:created>
  <dcterms:modified xsi:type="dcterms:W3CDTF">2019-01-03T22:37:59Z</dcterms:modified>
</cp:coreProperties>
</file>