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Figure 2. The rate of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cardioconversion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to sinus rhythm in the 24 and 72 h. groups. 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矩形 5"/>
          <p:cNvSpPr/>
          <p:nvPr/>
        </p:nvSpPr>
        <p:spPr>
          <a:xfrm>
            <a:off x="807720" y="5677074"/>
            <a:ext cx="5927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400" dirty="0">
                <a:latin typeface="Open Sans" panose="020B0606030504020204" pitchFamily="34" charset="0"/>
              </a:rPr>
              <a:t>Luis A.</a:t>
            </a:r>
            <a:r>
              <a:rPr lang="zh-CN" altLang="en-US" sz="1400" dirty="0">
                <a:latin typeface="Open Sans" panose="020B0606030504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Sánchez-Trujillo</a:t>
            </a:r>
            <a:r>
              <a:rPr lang="zh-CN" altLang="en-US" sz="1400" dirty="0">
                <a:latin typeface="Open Sans" panose="020B060603050402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1(6):319-324.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1A3C80-1DFE-714D-8646-730E17244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760" y="1347760"/>
            <a:ext cx="4828540" cy="36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16</cp:revision>
  <dcterms:created xsi:type="dcterms:W3CDTF">2018-02-11T19:11:44Z</dcterms:created>
  <dcterms:modified xsi:type="dcterms:W3CDTF">2018-11-07T20:09:05Z</dcterms:modified>
</cp:coreProperties>
</file>