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Flow diagram for inclusion/exclusion/elimination of patients in the randomized study. </a:t>
            </a:r>
          </a:p>
        </p:txBody>
      </p:sp>
      <p:sp>
        <p:nvSpPr>
          <p:cNvPr id="6" name="矩形 5"/>
          <p:cNvSpPr/>
          <p:nvPr/>
        </p:nvSpPr>
        <p:spPr>
          <a:xfrm>
            <a:off x="807720" y="5677074"/>
            <a:ext cx="59276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400" dirty="0">
                <a:latin typeface="Open Sans" panose="020B0606030504020204" pitchFamily="34" charset="0"/>
              </a:rPr>
              <a:t>Luis A.</a:t>
            </a:r>
            <a:r>
              <a:rPr lang="zh-CN" altLang="en-US" sz="1400" dirty="0">
                <a:latin typeface="Open Sans" panose="020B0606030504020204" pitchFamily="34" charset="0"/>
              </a:rPr>
              <a:t> </a:t>
            </a:r>
            <a:r>
              <a:rPr lang="en-US" sz="1400" dirty="0">
                <a:latin typeface="Open Sans" panose="020B0606030504020204" pitchFamily="34" charset="0"/>
              </a:rPr>
              <a:t>Sánchez-Trujillo</a:t>
            </a:r>
            <a:r>
              <a:rPr lang="zh-CN" altLang="en-US" sz="1400" dirty="0">
                <a:latin typeface="Open Sans" panose="020B060603050402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1(6):319-324.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832898-B96A-AE45-9392-F230B6459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" y="1334976"/>
            <a:ext cx="7443470" cy="388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Open Sans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16</cp:revision>
  <dcterms:created xsi:type="dcterms:W3CDTF">2018-02-11T19:11:44Z</dcterms:created>
  <dcterms:modified xsi:type="dcterms:W3CDTF">2018-11-07T20:09:31Z</dcterms:modified>
</cp:coreProperties>
</file>