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3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2018/11/2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391616" y="517029"/>
            <a:ext cx="79680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Figure 3. Ischemic conditioning leads to endogenous platelet activation, which cause the release of its granular contents. </a:t>
            </a:r>
          </a:p>
        </p:txBody>
      </p:sp>
      <p:sp>
        <p:nvSpPr>
          <p:cNvPr id="6" name="矩形 5"/>
          <p:cNvSpPr/>
          <p:nvPr/>
        </p:nvSpPr>
        <p:spPr>
          <a:xfrm>
            <a:off x="593748" y="5798994"/>
            <a:ext cx="52274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b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Juan </a:t>
            </a:r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Alpuche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2018;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1(6):313-318.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C019E1-57EC-0548-9739-5EDAE450AD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7040" y="1436370"/>
            <a:ext cx="5461000" cy="409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20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15</cp:revision>
  <dcterms:created xsi:type="dcterms:W3CDTF">2018-02-11T19:11:44Z</dcterms:created>
  <dcterms:modified xsi:type="dcterms:W3CDTF">2018-11-02T14:55:39Z</dcterms:modified>
</cp:coreProperties>
</file>