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23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91616" y="517029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Figure 2. Cellular damage in ischemia-reperfusion. </a:t>
            </a:r>
          </a:p>
          <a:p>
            <a:pPr algn="just"/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6" name="矩形 5"/>
          <p:cNvSpPr/>
          <p:nvPr/>
        </p:nvSpPr>
        <p:spPr>
          <a:xfrm>
            <a:off x="593748" y="5798994"/>
            <a:ext cx="52274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b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Juan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Alpuche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2018;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1(6):313-318.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4B89FA0-33EC-3241-B528-E938A4DFB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3480" y="1534723"/>
            <a:ext cx="6944360" cy="4264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14</cp:revision>
  <dcterms:created xsi:type="dcterms:W3CDTF">2018-02-11T19:11:44Z</dcterms:created>
  <dcterms:modified xsi:type="dcterms:W3CDTF">2018-11-02T14:54:39Z</dcterms:modified>
</cp:coreProperties>
</file>