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Figure 2. Cellular damage in ischemia-reperfusion. </a:t>
            </a:r>
          </a:p>
          <a:p>
            <a:pPr algn="just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矩形 5"/>
          <p:cNvSpPr/>
          <p:nvPr/>
        </p:nvSpPr>
        <p:spPr>
          <a:xfrm>
            <a:off x="593748" y="5798994"/>
            <a:ext cx="5227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Juan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Alpuche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1(6):313-318.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B89FA0-33EC-3241-B528-E938A4DFB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480" y="1534723"/>
            <a:ext cx="6944360" cy="426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14</cp:revision>
  <dcterms:created xsi:type="dcterms:W3CDTF">2018-02-11T19:11:44Z</dcterms:created>
  <dcterms:modified xsi:type="dcterms:W3CDTF">2018-11-02T14:54:39Z</dcterms:modified>
</cp:coreProperties>
</file>