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3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1616" y="517029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 Platelets possess agonist receptors (adenosine diphosphate-ADP, thrombin, and thromboxane), adhesion proteins (fibrinogen, fibronectin, laminin, thrombospondin, vitronectin, von Willebrand factor-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vWF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), and ligands (collagen, fibrinogen). </a:t>
            </a:r>
          </a:p>
        </p:txBody>
      </p:sp>
      <p:sp>
        <p:nvSpPr>
          <p:cNvPr id="6" name="矩形 5"/>
          <p:cNvSpPr/>
          <p:nvPr/>
        </p:nvSpPr>
        <p:spPr>
          <a:xfrm>
            <a:off x="593748" y="5798994"/>
            <a:ext cx="52274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b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Juan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Alpuche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2018;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1(6):313-318.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581CB4-BE34-5841-9B71-40CC9F6A6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1279" y="1586230"/>
            <a:ext cx="6282901" cy="3671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40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13</cp:revision>
  <dcterms:created xsi:type="dcterms:W3CDTF">2018-02-11T19:11:44Z</dcterms:created>
  <dcterms:modified xsi:type="dcterms:W3CDTF">2018-11-02T14:52:28Z</dcterms:modified>
</cp:coreProperties>
</file>