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2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2018/11/2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1616" y="517029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Figure 1. Electrical stimulator and experimental timeline.</a:t>
            </a:r>
          </a:p>
        </p:txBody>
      </p:sp>
      <p:sp>
        <p:nvSpPr>
          <p:cNvPr id="6" name="矩形 5"/>
          <p:cNvSpPr/>
          <p:nvPr/>
        </p:nvSpPr>
        <p:spPr>
          <a:xfrm>
            <a:off x="554224" y="5829474"/>
            <a:ext cx="5644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b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Damián Hernández 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1(6):306-312.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088D0-83B9-9549-B46A-04A7C626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080" y="1438504"/>
            <a:ext cx="5050790" cy="41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14</cp:revision>
  <dcterms:created xsi:type="dcterms:W3CDTF">2018-02-11T19:11:44Z</dcterms:created>
  <dcterms:modified xsi:type="dcterms:W3CDTF">2018-11-02T15:27:51Z</dcterms:modified>
</cp:coreProperties>
</file>