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 Intracellular mechanisms of preconditioning in neonatal brain.</a:t>
            </a:r>
          </a:p>
        </p:txBody>
      </p:sp>
      <p:sp>
        <p:nvSpPr>
          <p:cNvPr id="6" name="矩形 5"/>
          <p:cNvSpPr/>
          <p:nvPr/>
        </p:nvSpPr>
        <p:spPr>
          <a:xfrm>
            <a:off x="790921" y="5706660"/>
            <a:ext cx="5456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Zinaida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S.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Vexler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1(6):279-293.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5F8383-71AF-F949-B7BD-B6EF8A5654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474" y="1420413"/>
            <a:ext cx="6092328" cy="4213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14</cp:revision>
  <dcterms:created xsi:type="dcterms:W3CDTF">2018-02-11T19:11:44Z</dcterms:created>
  <dcterms:modified xsi:type="dcterms:W3CDTF">2018-11-02T17:40:39Z</dcterms:modified>
</cp:coreProperties>
</file>