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62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91616" y="517029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1. Schematic showing alternate roles of the cerebral endothelium in the brain response to ischemic/hypoxic conditioning stimuli.</a:t>
            </a:r>
          </a:p>
        </p:txBody>
      </p:sp>
      <p:sp>
        <p:nvSpPr>
          <p:cNvPr id="6" name="矩形 5"/>
          <p:cNvSpPr/>
          <p:nvPr/>
        </p:nvSpPr>
        <p:spPr>
          <a:xfrm>
            <a:off x="611607" y="5829474"/>
            <a:ext cx="522771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Jianming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Xiang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2018;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1(5):200-212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8E539C4-632E-404B-A69B-8D32949C1C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3260" y="1396080"/>
            <a:ext cx="4805485" cy="3957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34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12</cp:revision>
  <dcterms:created xsi:type="dcterms:W3CDTF">2018-02-11T19:11:44Z</dcterms:created>
  <dcterms:modified xsi:type="dcterms:W3CDTF">2018-09-02T02:35:00Z</dcterms:modified>
</cp:coreProperties>
</file>