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 Effects of cerebral ischemia on the cerebral endothelium and blood-brain barrier (BBB) are reduced by ischemic or hypoxic conditioning stimuli (pre-, per- and post-conditioning). TJ: tight junction. </a:t>
            </a:r>
          </a:p>
        </p:txBody>
      </p:sp>
      <p:sp>
        <p:nvSpPr>
          <p:cNvPr id="6" name="矩形 5"/>
          <p:cNvSpPr/>
          <p:nvPr/>
        </p:nvSpPr>
        <p:spPr>
          <a:xfrm>
            <a:off x="611607" y="5829474"/>
            <a:ext cx="52277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Jianming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Xiang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1(5):200-212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55375F-F59C-664B-A67D-BC26FE7AF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27200"/>
            <a:ext cx="8229600" cy="34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11</cp:revision>
  <dcterms:created xsi:type="dcterms:W3CDTF">2018-02-11T19:11:44Z</dcterms:created>
  <dcterms:modified xsi:type="dcterms:W3CDTF">2018-09-02T02:32:51Z</dcterms:modified>
</cp:coreProperties>
</file>