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38194" y="84222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Mitochondrial ER interaction is essential for and Drp1 mediated fission. </a:t>
            </a:r>
            <a:endParaRPr lang="en-US" sz="1400" dirty="0">
              <a:latin typeface="Open Sans" panose="020B0606030504020204" pitchFamily="34" charset="0"/>
            </a:endParaRPr>
          </a:p>
          <a:p>
            <a:pPr algn="just"/>
            <a:endParaRPr lang="en-US" sz="1400" dirty="0">
              <a:latin typeface="Open Sans" panose="020B0606030504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9273" y="5817751"/>
            <a:ext cx="56156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Parisa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Samangouei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1(5):239-246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63E2DD-DB36-6C48-BEBA-A44426F46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750" y="1574800"/>
            <a:ext cx="57785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10</cp:revision>
  <dcterms:created xsi:type="dcterms:W3CDTF">2018-02-11T19:11:44Z</dcterms:created>
  <dcterms:modified xsi:type="dcterms:W3CDTF">2018-09-01T22:32:00Z</dcterms:modified>
</cp:coreProperties>
</file>