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38194" y="84222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Open Sans" panose="020B0606030504020204" pitchFamily="34" charset="0"/>
              </a:rPr>
              <a:t>Fusion and Fission are essential for cellular health and function.</a:t>
            </a:r>
          </a:p>
          <a:p>
            <a:pPr algn="just"/>
            <a:endParaRPr lang="en-US" sz="1400" dirty="0">
              <a:latin typeface="Open Sans" panose="020B0606030504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49273" y="5817751"/>
            <a:ext cx="56156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Parisa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Samangouei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1(5):239-246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D425A9-7EDB-B649-86F0-34DD9FFAC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74" y="1914281"/>
            <a:ext cx="7150353" cy="256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8</cp:revision>
  <dcterms:created xsi:type="dcterms:W3CDTF">2018-02-11T19:11:44Z</dcterms:created>
  <dcterms:modified xsi:type="dcterms:W3CDTF">2018-09-01T22:15:57Z</dcterms:modified>
</cp:coreProperties>
</file>