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2018/9/1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1616" y="517029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1. This figure shows the timeline of translation of RIC from experimental to clinical studies. </a:t>
            </a:r>
            <a:endParaRPr lang="en-US" sz="1400" dirty="0">
              <a:latin typeface="Open Sans" panose="020B0606030504020204" pitchFamily="34" charset="0"/>
            </a:endParaRPr>
          </a:p>
          <a:p>
            <a:pPr algn="just"/>
            <a:endParaRPr lang="en-US" sz="1400" dirty="0">
              <a:latin typeface="Open Sans" panose="020B0606030504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616" y="5817751"/>
            <a:ext cx="4918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Jun Chong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2018;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1(5):213-222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94DED-057E-B441-99AF-E2A1CFFB1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143000"/>
            <a:ext cx="4000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Open Sans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10</cp:revision>
  <dcterms:created xsi:type="dcterms:W3CDTF">2018-02-11T19:11:44Z</dcterms:created>
  <dcterms:modified xsi:type="dcterms:W3CDTF">2018-09-02T01:55:35Z</dcterms:modified>
</cp:coreProperties>
</file>