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2018/9/4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8194" y="842227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Cardio-protective mediators and molecular mechanisms that are activated by ischemic conditioning in endothelial cells. </a:t>
            </a:r>
            <a:endParaRPr lang="en-US" sz="1400" dirty="0">
              <a:latin typeface="Open Sans" panose="020B0606030504020204" pitchFamily="34" charset="0"/>
            </a:endParaRPr>
          </a:p>
          <a:p>
            <a:pPr algn="just"/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7970" y="5796611"/>
            <a:ext cx="6152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Sauri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Hernández-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Reséndiz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1(5</a:t>
            </a:r>
            <a:r>
              <a:rPr lang="en-US" altLang="zh-CN" sz="1400">
                <a:latin typeface="Arial"/>
                <a:cs typeface="Arial"/>
              </a:rPr>
              <a:t>):247-258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33EAE-9FCF-0542-8B94-DE8E2378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93" y="1449042"/>
            <a:ext cx="6119446" cy="41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30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Open Sans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14</cp:revision>
  <dcterms:created xsi:type="dcterms:W3CDTF">2018-02-11T19:11:44Z</dcterms:created>
  <dcterms:modified xsi:type="dcterms:W3CDTF">2018-09-04T21:30:48Z</dcterms:modified>
</cp:coreProperties>
</file>