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2018/9/1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38194" y="842227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Advances in anesthetic drug delivery system. </a:t>
            </a:r>
            <a:endParaRPr lang="en-US" sz="1400" dirty="0">
              <a:latin typeface="Open Sans" panose="020B0606030504020204" pitchFamily="34" charset="0"/>
            </a:endParaRPr>
          </a:p>
          <a:p>
            <a:pPr algn="just"/>
            <a:endParaRPr lang="en-US" sz="1400" dirty="0">
              <a:latin typeface="Open Sans" panose="020B0606030504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27337" y="5817751"/>
            <a:ext cx="52595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Tingting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Huang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1(5</a:t>
            </a:r>
            <a:r>
              <a:rPr lang="en-US" altLang="zh-CN" sz="1400">
                <a:latin typeface="Arial"/>
                <a:cs typeface="Arial"/>
              </a:rPr>
              <a:t>):223-238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31AEA0-CA3A-9847-8C87-98DDA118E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100" y="1828800"/>
            <a:ext cx="52578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Open Sans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11</cp:revision>
  <dcterms:created xsi:type="dcterms:W3CDTF">2018-02-11T19:11:44Z</dcterms:created>
  <dcterms:modified xsi:type="dcterms:W3CDTF">2018-09-02T00:47:44Z</dcterms:modified>
</cp:coreProperties>
</file>