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2018/6/29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26471" y="472147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Open Sans" panose="020B0606030504020204" pitchFamily="34" charset="0"/>
              </a:rPr>
              <a:t>Three key regulatory proteins and their neuroprotective effects in exercise preconditioning.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矩形 5">
            <a:extLst>
              <a:ext uri="{FF2B5EF4-FFF2-40B4-BE49-F238E27FC236}">
                <a16:creationId xmlns:a16="http://schemas.microsoft.com/office/drawing/2014/main" id="{D6F1876E-4259-3249-8986-48CE33C27C36}"/>
              </a:ext>
            </a:extLst>
          </p:cNvPr>
          <p:cNvSpPr/>
          <p:nvPr/>
        </p:nvSpPr>
        <p:spPr>
          <a:xfrm>
            <a:off x="939074" y="6099105"/>
            <a:ext cx="46185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Cosky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1(4):184-</a:t>
            </a:r>
            <a:r>
              <a:rPr lang="en-US" altLang="zh-Hans" sz="1400" dirty="0">
                <a:latin typeface="Arial"/>
                <a:cs typeface="Arial"/>
              </a:rPr>
              <a:t>1</a:t>
            </a:r>
            <a:r>
              <a:rPr lang="en-US" altLang="zh-CN" sz="1400" dirty="0">
                <a:latin typeface="Arial"/>
                <a:cs typeface="Arial"/>
              </a:rPr>
              <a:t>91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51158E-4BF4-D243-88B5-18E4A9300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76" y="1629507"/>
            <a:ext cx="6541477" cy="367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Open Sans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</cp:revision>
  <dcterms:created xsi:type="dcterms:W3CDTF">2018-02-11T19:11:44Z</dcterms:created>
  <dcterms:modified xsi:type="dcterms:W3CDTF">2018-06-29T15:05:54Z</dcterms:modified>
</cp:coreProperties>
</file>