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26471" y="472147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Exercise Preconditioning in the MCAO Model. A-B: In rats that are exercise preconditioned two to twelve weeks prior to MCAO (A), there are fewer neurological defects and reduced brain infarct volumes compared to sedentary rodents (B).</a:t>
            </a:r>
          </a:p>
        </p:txBody>
      </p:sp>
      <p:sp>
        <p:nvSpPr>
          <p:cNvPr id="6" name="矩形 5"/>
          <p:cNvSpPr/>
          <p:nvPr/>
        </p:nvSpPr>
        <p:spPr>
          <a:xfrm>
            <a:off x="939074" y="6099105"/>
            <a:ext cx="46185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Cosky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1(4):184-</a:t>
            </a:r>
            <a:r>
              <a:rPr lang="en-US" altLang="zh-Hans" sz="1400" dirty="0">
                <a:latin typeface="Arial"/>
                <a:cs typeface="Arial"/>
              </a:rPr>
              <a:t>1</a:t>
            </a:r>
            <a:r>
              <a:rPr lang="en-US" altLang="zh-CN" sz="1400" dirty="0">
                <a:latin typeface="Arial"/>
                <a:cs typeface="Arial"/>
              </a:rPr>
              <a:t>91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F0F7A7-BDC6-FC41-AE12-B78F1352E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74" y="1670094"/>
            <a:ext cx="7057292" cy="396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7</cp:revision>
  <dcterms:created xsi:type="dcterms:W3CDTF">2018-02-11T19:11:44Z</dcterms:created>
  <dcterms:modified xsi:type="dcterms:W3CDTF">2018-06-29T15:06:07Z</dcterms:modified>
</cp:coreProperties>
</file>