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6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6471" y="4721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5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Open Sans" panose="020B0606030504020204" pitchFamily="34" charset="0"/>
              </a:rPr>
              <a:t>Shared mediators of neuroprotection elicited by different preconditioning stimuli.</a:t>
            </a:r>
          </a:p>
        </p:txBody>
      </p:sp>
      <p:sp>
        <p:nvSpPr>
          <p:cNvPr id="6" name="矩形 5"/>
          <p:cNvSpPr/>
          <p:nvPr/>
        </p:nvSpPr>
        <p:spPr>
          <a:xfrm>
            <a:off x="933463" y="6099105"/>
            <a:ext cx="4629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Cuomo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2018;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1(4):167-</a:t>
            </a:r>
            <a:r>
              <a:rPr lang="en-US" altLang="zh-Hans" sz="1400" dirty="0">
                <a:latin typeface="Arial"/>
                <a:cs typeface="Arial"/>
              </a:rPr>
              <a:t>183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57D015-0EB2-F049-B1A5-C476359C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77" y="1323963"/>
            <a:ext cx="6089650" cy="44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Open Sans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6</cp:revision>
  <dcterms:created xsi:type="dcterms:W3CDTF">2018-02-11T19:11:44Z</dcterms:created>
  <dcterms:modified xsi:type="dcterms:W3CDTF">2018-06-29T19:35:08Z</dcterms:modified>
</cp:coreProperties>
</file>