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16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6471" y="472147"/>
            <a:ext cx="7968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>
                <a:latin typeface="Arial"/>
                <a:cs typeface="Arial"/>
              </a:rPr>
              <a:t>Figure 3</a:t>
            </a:r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>
                <a:latin typeface="Open Sans" panose="020B0606030504020204" pitchFamily="34" charset="0"/>
              </a:rPr>
              <a:t>Neuroprotective </a:t>
            </a:r>
            <a:r>
              <a:rPr lang="en-US" sz="1400" dirty="0">
                <a:latin typeface="Open Sans" panose="020B0606030504020204" pitchFamily="34" charset="0"/>
              </a:rPr>
              <a:t>molecular mechanisms and mediators activated by medical gas-induced brain conditioning.</a:t>
            </a:r>
          </a:p>
        </p:txBody>
      </p:sp>
      <p:sp>
        <p:nvSpPr>
          <p:cNvPr id="6" name="矩形 5"/>
          <p:cNvSpPr/>
          <p:nvPr/>
        </p:nvSpPr>
        <p:spPr>
          <a:xfrm>
            <a:off x="933463" y="6099105"/>
            <a:ext cx="46297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Cuomo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et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al.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2018;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1(4):167-</a:t>
            </a:r>
            <a:r>
              <a:rPr lang="en-US" altLang="zh-Hans" sz="1400" dirty="0">
                <a:latin typeface="Arial"/>
                <a:cs typeface="Arial"/>
              </a:rPr>
              <a:t>183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9C7C86-344A-9A4F-A049-8821563A3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569" y="1435928"/>
            <a:ext cx="5644173" cy="422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26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宋体</vt:lpstr>
      <vt:lpstr>Arial</vt:lpstr>
      <vt:lpstr>Calibri</vt:lpstr>
      <vt:lpstr>Open Sans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Jiang, Xiaoyan</cp:lastModifiedBy>
  <cp:revision>6</cp:revision>
  <dcterms:created xsi:type="dcterms:W3CDTF">2018-02-11T19:11:44Z</dcterms:created>
  <dcterms:modified xsi:type="dcterms:W3CDTF">2018-06-29T19:32:10Z</dcterms:modified>
</cp:coreProperties>
</file>