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2018/4/28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2" y="602888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Hans" sz="1400" dirty="0">
                <a:latin typeface="Arial"/>
                <a:cs typeface="Arial"/>
              </a:rPr>
              <a:t>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virtuous circle of pleiotropic conditioning.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4BEBC-E66A-9244-991D-974B2454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70" y="1126108"/>
            <a:ext cx="4419768" cy="4798852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C5D98C98-9525-FA4A-99EC-9B6D878241AC}"/>
              </a:ext>
            </a:extLst>
          </p:cNvPr>
          <p:cNvSpPr/>
          <p:nvPr/>
        </p:nvSpPr>
        <p:spPr>
          <a:xfrm>
            <a:off x="446832" y="6122551"/>
            <a:ext cx="4758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Tauskela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al.,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</a:t>
            </a:r>
            <a:r>
              <a:rPr lang="en-US" altLang="zh-Hans" sz="1400" dirty="0">
                <a:latin typeface="Arial"/>
                <a:cs typeface="Arial"/>
              </a:rPr>
              <a:t>3</a:t>
            </a:r>
            <a:r>
              <a:rPr lang="en-US" altLang="zh-CN" sz="1400" dirty="0">
                <a:latin typeface="Arial"/>
                <a:cs typeface="Arial"/>
              </a:rPr>
              <a:t>):</a:t>
            </a:r>
            <a:r>
              <a:rPr lang="en-US" altLang="zh-Hans" sz="1400" dirty="0">
                <a:latin typeface="Arial"/>
                <a:cs typeface="Arial"/>
              </a:rPr>
              <a:t>124</a:t>
            </a:r>
            <a:r>
              <a:rPr lang="en-US" altLang="zh-CN" sz="1400" dirty="0">
                <a:latin typeface="Arial"/>
                <a:cs typeface="Arial"/>
              </a:rPr>
              <a:t>-</a:t>
            </a:r>
            <a:r>
              <a:rPr lang="en-US" altLang="zh-Hans" sz="1400" dirty="0">
                <a:latin typeface="Arial"/>
                <a:cs typeface="Arial"/>
              </a:rPr>
              <a:t>134</a:t>
            </a:r>
            <a:endParaRPr lang="zh-CN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</cp:revision>
  <dcterms:created xsi:type="dcterms:W3CDTF">2018-02-11T19:11:44Z</dcterms:created>
  <dcterms:modified xsi:type="dcterms:W3CDTF">2018-04-28T20:34:49Z</dcterms:modified>
</cp:coreProperties>
</file>