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622" y="602888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Prioritization of neuroprotective therapeutics and combinations. </a:t>
            </a:r>
          </a:p>
        </p:txBody>
      </p:sp>
      <p:sp>
        <p:nvSpPr>
          <p:cNvPr id="6" name="矩形 5"/>
          <p:cNvSpPr/>
          <p:nvPr/>
        </p:nvSpPr>
        <p:spPr>
          <a:xfrm>
            <a:off x="446832" y="6122551"/>
            <a:ext cx="4758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Hans" sz="1400" dirty="0" err="1">
                <a:latin typeface="Arial"/>
                <a:cs typeface="Arial"/>
              </a:rPr>
              <a:t>Tauskela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Hans" sz="1400" dirty="0">
                <a:latin typeface="Arial"/>
                <a:cs typeface="Arial"/>
              </a:rPr>
              <a:t>et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Hans" sz="1400" dirty="0">
                <a:latin typeface="Arial"/>
                <a:cs typeface="Arial"/>
              </a:rPr>
              <a:t>al.,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</a:t>
            </a:r>
            <a:r>
              <a:rPr lang="en-US" altLang="zh-Hans" sz="1400" dirty="0">
                <a:latin typeface="Arial"/>
                <a:cs typeface="Arial"/>
              </a:rPr>
              <a:t>3</a:t>
            </a:r>
            <a:r>
              <a:rPr lang="en-US" altLang="zh-CN" sz="1400" dirty="0">
                <a:latin typeface="Arial"/>
                <a:cs typeface="Arial"/>
              </a:rPr>
              <a:t>):</a:t>
            </a:r>
            <a:r>
              <a:rPr lang="en-US" altLang="zh-Hans" sz="1400" dirty="0">
                <a:latin typeface="Arial"/>
                <a:cs typeface="Arial"/>
              </a:rPr>
              <a:t>124</a:t>
            </a:r>
            <a:r>
              <a:rPr lang="en-US" altLang="zh-CN" sz="1400" dirty="0">
                <a:latin typeface="Arial"/>
                <a:cs typeface="Arial"/>
              </a:rPr>
              <a:t>-</a:t>
            </a:r>
            <a:r>
              <a:rPr lang="en-US" altLang="zh-Hans" sz="1400" dirty="0">
                <a:latin typeface="Arial"/>
                <a:cs typeface="Arial"/>
              </a:rPr>
              <a:t>134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4147C-1DFA-DF4B-BFDB-81E5E6F7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63" y="1252928"/>
            <a:ext cx="4724561" cy="47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5</cp:revision>
  <dcterms:created xsi:type="dcterms:W3CDTF">2018-02-11T19:11:44Z</dcterms:created>
  <dcterms:modified xsi:type="dcterms:W3CDTF">2018-04-28T20:33:27Z</dcterms:modified>
</cp:coreProperties>
</file>