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 snapToGrid="0" snapToObjects="1">
      <p:cViewPr varScale="1">
        <p:scale>
          <a:sx n="110" d="100"/>
          <a:sy n="110" d="100"/>
        </p:scale>
        <p:origin x="168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2018/4/28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2018/4/28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2018/4/28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2018/4/28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2018/4/28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2018/4/28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2018/4/28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2018/4/28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2018/4/28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2018/4/28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2018/4/28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2018/4/28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04622" y="602888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Neuroprotective pathways associated with transcriptional transactivation following preconditioning stimuli. </a:t>
            </a:r>
          </a:p>
        </p:txBody>
      </p:sp>
      <p:sp>
        <p:nvSpPr>
          <p:cNvPr id="6" name="矩形 5"/>
          <p:cNvSpPr/>
          <p:nvPr/>
        </p:nvSpPr>
        <p:spPr>
          <a:xfrm>
            <a:off x="695105" y="6122551"/>
            <a:ext cx="426244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zh-Hans" sz="1400" dirty="0">
                <a:latin typeface="Arial"/>
                <a:cs typeface="Arial"/>
              </a:rPr>
              <a:t>Yu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Hans" sz="1400" dirty="0">
                <a:latin typeface="Arial"/>
                <a:cs typeface="Arial"/>
              </a:rPr>
              <a:t>et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Hans" sz="1400" dirty="0">
                <a:latin typeface="Arial"/>
                <a:cs typeface="Arial"/>
              </a:rPr>
              <a:t>al.,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2018;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1(</a:t>
            </a:r>
            <a:r>
              <a:rPr lang="en-US" altLang="zh-Hans" sz="1400" dirty="0">
                <a:latin typeface="Arial"/>
                <a:cs typeface="Arial"/>
              </a:rPr>
              <a:t>3</a:t>
            </a:r>
            <a:r>
              <a:rPr lang="en-US" altLang="zh-CN" sz="1400" dirty="0">
                <a:latin typeface="Arial"/>
                <a:cs typeface="Arial"/>
              </a:rPr>
              <a:t>):</a:t>
            </a:r>
            <a:r>
              <a:rPr lang="en-US" altLang="zh-Hans" sz="1400" dirty="0">
                <a:latin typeface="Arial"/>
                <a:cs typeface="Arial"/>
              </a:rPr>
              <a:t>135</a:t>
            </a:r>
            <a:r>
              <a:rPr lang="en-US" altLang="zh-CN" sz="1400" dirty="0">
                <a:latin typeface="Arial"/>
                <a:cs typeface="Arial"/>
              </a:rPr>
              <a:t>-</a:t>
            </a:r>
            <a:r>
              <a:rPr lang="en-US" altLang="zh-Hans" sz="1400" dirty="0">
                <a:latin typeface="Arial"/>
                <a:cs typeface="Arial"/>
              </a:rPr>
              <a:t>142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90F3DB-9150-7D4C-B6BD-4FADFC80B4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026" y="1169731"/>
            <a:ext cx="6933235" cy="4925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24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4</cp:revision>
  <dcterms:created xsi:type="dcterms:W3CDTF">2018-02-11T19:11:44Z</dcterms:created>
  <dcterms:modified xsi:type="dcterms:W3CDTF">2018-04-28T19:54:56Z</dcterms:modified>
</cp:coreProperties>
</file>