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2018/6/28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26471" y="472147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>
                <a:latin typeface="Arial"/>
                <a:cs typeface="Arial"/>
              </a:rPr>
              <a:t>Figure 2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Schematic diagram illustrates how tilorone and hypoxia may share common mechanisms in the mediation of the preconditioning response.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5956" y="6099105"/>
            <a:ext cx="53848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Karuppagounder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1(4):143-</a:t>
            </a:r>
            <a:r>
              <a:rPr lang="en-US" altLang="zh-Hans" sz="1400" dirty="0">
                <a:latin typeface="Arial"/>
                <a:cs typeface="Arial"/>
              </a:rPr>
              <a:t>1</a:t>
            </a:r>
            <a:r>
              <a:rPr lang="en-US" altLang="zh-CN" sz="1400" dirty="0">
                <a:latin typeface="Arial"/>
                <a:cs typeface="Arial"/>
              </a:rPr>
              <a:t>50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CB7100-A26C-F14D-8707-277B36129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695" y="1136044"/>
            <a:ext cx="6557596" cy="465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</cp:revision>
  <dcterms:created xsi:type="dcterms:W3CDTF">2018-02-11T19:11:44Z</dcterms:created>
  <dcterms:modified xsi:type="dcterms:W3CDTF">2018-06-28T23:21:34Z</dcterms:modified>
</cp:coreProperties>
</file>