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4622" y="602888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Hans" sz="1400" dirty="0">
                <a:latin typeface="Arial"/>
                <a:cs typeface="Arial"/>
              </a:rPr>
              <a:t>3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Linear correlations between structural and functional outcomes of cross-hemispheric preconditioning in experimental Parkinson’s disease. </a:t>
            </a:r>
          </a:p>
        </p:txBody>
      </p:sp>
      <p:sp>
        <p:nvSpPr>
          <p:cNvPr id="6" name="矩形 5"/>
          <p:cNvSpPr/>
          <p:nvPr/>
        </p:nvSpPr>
        <p:spPr>
          <a:xfrm>
            <a:off x="426471" y="6122551"/>
            <a:ext cx="4799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Rehana</a:t>
            </a:r>
            <a:r>
              <a:rPr lang="en-US" altLang="zh-CN" sz="1400" dirty="0">
                <a:latin typeface="Arial"/>
                <a:cs typeface="Arial"/>
              </a:rPr>
              <a:t> K. Leak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</a:t>
            </a:r>
            <a:r>
              <a:rPr lang="en-US" altLang="zh-Hans" sz="1400" dirty="0">
                <a:latin typeface="Arial"/>
                <a:cs typeface="Arial"/>
              </a:rPr>
              <a:t>3</a:t>
            </a:r>
            <a:r>
              <a:rPr lang="en-US" altLang="zh-CN" sz="1400" dirty="0">
                <a:latin typeface="Arial"/>
                <a:cs typeface="Arial"/>
              </a:rPr>
              <a:t>):</a:t>
            </a:r>
            <a:r>
              <a:rPr lang="en-US" altLang="zh-Hans" sz="1400" dirty="0">
                <a:latin typeface="Arial"/>
                <a:cs typeface="Arial"/>
              </a:rPr>
              <a:t>85</a:t>
            </a:r>
            <a:r>
              <a:rPr lang="en-US" altLang="zh-CN" sz="1400" dirty="0">
                <a:latin typeface="Arial"/>
                <a:cs typeface="Arial"/>
              </a:rPr>
              <a:t>-</a:t>
            </a:r>
            <a:r>
              <a:rPr lang="en-US" altLang="zh-Hans" sz="1400" dirty="0">
                <a:latin typeface="Arial"/>
                <a:cs typeface="Arial"/>
              </a:rPr>
              <a:t>104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8A0E8-AA1B-6040-BC1B-AF4B1D5AE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940" y="1271708"/>
            <a:ext cx="4224676" cy="47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6</cp:revision>
  <dcterms:created xsi:type="dcterms:W3CDTF">2018-02-11T19:11:44Z</dcterms:created>
  <dcterms:modified xsi:type="dcterms:W3CDTF">2018-04-28T19:07:01Z</dcterms:modified>
</cp:coreProperties>
</file>