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453" y="267082"/>
            <a:ext cx="793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"/>
                <a:cs typeface="Arial"/>
              </a:rPr>
              <a:t>Figure</a:t>
            </a:r>
            <a:r>
              <a:rPr lang="zh-CN" altLang="en-US" sz="1400" smtClean="0">
                <a:latin typeface="Arial"/>
                <a:cs typeface="Arial"/>
              </a:rPr>
              <a:t> </a:t>
            </a:r>
            <a:r>
              <a:rPr lang="en-US" altLang="zh-CN" sz="1400" smtClean="0">
                <a:latin typeface="Arial"/>
                <a:cs typeface="Arial"/>
              </a:rPr>
              <a:t>6</a:t>
            </a:r>
            <a:r>
              <a:rPr lang="en-US" altLang="zh-CN" sz="1400" smtClean="0">
                <a:latin typeface="Arial"/>
                <a:cs typeface="Arial"/>
              </a:rPr>
              <a:t>: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Primary cultured WT mouse astrocytes were pretreated with SL0101 (100 </a:t>
            </a:r>
            <a:r>
              <a:rPr lang="en-US" altLang="zh-CN" sz="1400" dirty="0" err="1">
                <a:latin typeface="Arial"/>
                <a:cs typeface="Arial"/>
              </a:rPr>
              <a:t>μM</a:t>
            </a:r>
            <a:r>
              <a:rPr lang="en-US" altLang="zh-CN" sz="1400" dirty="0">
                <a:latin typeface="Arial"/>
                <a:cs typeface="Arial"/>
              </a:rPr>
              <a:t>), </a:t>
            </a:r>
            <a:r>
              <a:rPr lang="en-US" altLang="zh-CN" sz="1400" dirty="0" smtClean="0">
                <a:latin typeface="Arial"/>
                <a:cs typeface="Arial"/>
              </a:rPr>
              <a:t>an </a:t>
            </a:r>
            <a:r>
              <a:rPr lang="en-US" altLang="zh-CN" sz="1400" dirty="0">
                <a:latin typeface="Arial"/>
                <a:cs typeface="Arial"/>
              </a:rPr>
              <a:t>inhibitor of p90RSK, or vehicle for 3 hours before 24 hours thrombin (0.5 U/ml) treatment (TPC)</a:t>
            </a:r>
            <a:r>
              <a:rPr lang="en-US" altLang="zh-CN" sz="1400" dirty="0" smtClean="0">
                <a:latin typeface="Arial"/>
                <a:cs typeface="Arial"/>
              </a:rPr>
              <a:t>.</a:t>
            </a:r>
            <a:endParaRPr lang="zh-CN" altLang="zh-CN" sz="1400" dirty="0">
              <a:latin typeface="Arial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840" y="6291828"/>
            <a:ext cx="4186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>
                <a:latin typeface="Arial"/>
                <a:cs typeface="Arial"/>
              </a:rPr>
              <a:t>Bao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et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al., Conditioning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Medicine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2018;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1(2):57-63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2" name="图片 1" descr="Fig 6 CM-0112-18-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8" y="1106756"/>
            <a:ext cx="5331960" cy="50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</Words>
  <Application>Microsoft Macintosh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Xiaoyan Jiang</cp:lastModifiedBy>
  <cp:revision>5</cp:revision>
  <dcterms:created xsi:type="dcterms:W3CDTF">2018-02-11T19:11:44Z</dcterms:created>
  <dcterms:modified xsi:type="dcterms:W3CDTF">2018-02-20T03:33:45Z</dcterms:modified>
</cp:coreProperties>
</file>