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18/2/19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8453" y="267082"/>
            <a:ext cx="7936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Arial"/>
                <a:cs typeface="Arial"/>
              </a:rPr>
              <a:t>Figure</a:t>
            </a:r>
            <a:r>
              <a:rPr lang="zh-CN" altLang="en-US" sz="1400" dirty="0" smtClean="0">
                <a:latin typeface="Arial"/>
                <a:cs typeface="Arial"/>
              </a:rPr>
              <a:t> </a:t>
            </a:r>
            <a:r>
              <a:rPr lang="en-US" altLang="zh-CN" sz="1400" dirty="0" smtClean="0">
                <a:latin typeface="Arial"/>
                <a:cs typeface="Arial"/>
              </a:rPr>
              <a:t>5</a:t>
            </a:r>
            <a:r>
              <a:rPr lang="en-US" altLang="zh-CN" sz="1400" dirty="0" smtClean="0">
                <a:latin typeface="Arial"/>
                <a:cs typeface="Arial"/>
              </a:rPr>
              <a:t>:</a:t>
            </a:r>
            <a:r>
              <a:rPr lang="zh-CN" altLang="en-US" sz="1400" dirty="0" smtClean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Primary cultured WT mouse astrocytes were pretreated with PD98059 (20 </a:t>
            </a:r>
            <a:r>
              <a:rPr lang="en-US" altLang="zh-CN" sz="1400" dirty="0" err="1">
                <a:latin typeface="Arial"/>
                <a:cs typeface="Arial"/>
              </a:rPr>
              <a:t>μM</a:t>
            </a:r>
            <a:r>
              <a:rPr lang="en-US" altLang="zh-CN" sz="1400" dirty="0">
                <a:latin typeface="Arial"/>
                <a:cs typeface="Arial"/>
              </a:rPr>
              <a:t>) an inhibitor of p44/42 MAPK, or vehicle for 30 min before 24 hours thrombin (0.5 U/ml) treatment (TPC</a:t>
            </a:r>
            <a:r>
              <a:rPr lang="en-US" altLang="zh-CN" sz="1400" dirty="0" smtClean="0">
                <a:latin typeface="Arial"/>
                <a:cs typeface="Arial"/>
              </a:rPr>
              <a:t>)</a:t>
            </a:r>
            <a:r>
              <a:rPr lang="zh-CN" altLang="en-US" sz="1400" dirty="0">
                <a:latin typeface="Arial"/>
                <a:cs typeface="Arial"/>
              </a:rPr>
              <a:t>.</a:t>
            </a:r>
            <a:r>
              <a:rPr lang="zh-CN" altLang="zh-CN" sz="1400" dirty="0" smtClean="0">
                <a:latin typeface="Arial"/>
                <a:cs typeface="Arial"/>
              </a:rPr>
              <a:t> </a:t>
            </a:r>
            <a:endParaRPr lang="zh-CN" altLang="zh-CN" sz="1400" dirty="0">
              <a:latin typeface="Arial"/>
              <a:cs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1840" y="6291828"/>
            <a:ext cx="41868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 smtClean="0">
                <a:latin typeface="Arial"/>
                <a:cs typeface="Arial"/>
              </a:rPr>
              <a:t>Bao</a:t>
            </a:r>
            <a:r>
              <a:rPr lang="zh-CN" altLang="en-US" sz="1400" dirty="0" smtClean="0">
                <a:latin typeface="Arial"/>
                <a:cs typeface="Arial"/>
              </a:rPr>
              <a:t> </a:t>
            </a:r>
            <a:r>
              <a:rPr lang="en-US" altLang="zh-CN" sz="1400" dirty="0" smtClean="0">
                <a:latin typeface="Arial"/>
                <a:cs typeface="Arial"/>
              </a:rPr>
              <a:t>et</a:t>
            </a:r>
            <a:r>
              <a:rPr lang="zh-CN" altLang="en-US" sz="1400" dirty="0" smtClean="0">
                <a:latin typeface="Arial"/>
                <a:cs typeface="Arial"/>
              </a:rPr>
              <a:t> </a:t>
            </a:r>
            <a:r>
              <a:rPr lang="en-US" altLang="zh-CN" sz="1400" dirty="0" smtClean="0">
                <a:latin typeface="Arial"/>
                <a:cs typeface="Arial"/>
              </a:rPr>
              <a:t>al., Conditioning</a:t>
            </a:r>
            <a:r>
              <a:rPr lang="zh-CN" altLang="en-US" sz="1400" dirty="0" smtClean="0">
                <a:latin typeface="Arial"/>
                <a:cs typeface="Arial"/>
              </a:rPr>
              <a:t> </a:t>
            </a:r>
            <a:r>
              <a:rPr lang="en-US" altLang="zh-CN" sz="1400" dirty="0" smtClean="0">
                <a:latin typeface="Arial"/>
                <a:cs typeface="Arial"/>
              </a:rPr>
              <a:t>Medicine</a:t>
            </a:r>
            <a:r>
              <a:rPr lang="zh-CN" altLang="en-US" sz="1400" dirty="0" smtClean="0">
                <a:latin typeface="Arial"/>
                <a:cs typeface="Arial"/>
              </a:rPr>
              <a:t> </a:t>
            </a:r>
            <a:r>
              <a:rPr lang="en-US" altLang="zh-CN" sz="1400" dirty="0" smtClean="0">
                <a:latin typeface="Arial"/>
                <a:cs typeface="Arial"/>
              </a:rPr>
              <a:t>2018;</a:t>
            </a:r>
            <a:r>
              <a:rPr lang="zh-CN" altLang="en-US" sz="1400" dirty="0" smtClean="0">
                <a:latin typeface="Arial"/>
                <a:cs typeface="Arial"/>
              </a:rPr>
              <a:t> </a:t>
            </a:r>
            <a:r>
              <a:rPr lang="en-US" altLang="zh-CN" sz="1400" dirty="0" smtClean="0">
                <a:latin typeface="Arial"/>
                <a:cs typeface="Arial"/>
              </a:rPr>
              <a:t>1(2):57-63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2" name="图片 1" descr="Fig 5 CM-0112-18-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18" y="1212146"/>
            <a:ext cx="4164058" cy="48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61</Words>
  <Application>Microsoft Macintosh PowerPoint</Application>
  <PresentationFormat>全屏显示(4:3)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Xiaoyan Jiang</cp:lastModifiedBy>
  <cp:revision>5</cp:revision>
  <dcterms:created xsi:type="dcterms:W3CDTF">2018-02-11T19:11:44Z</dcterms:created>
  <dcterms:modified xsi:type="dcterms:W3CDTF">2018-02-20T03:32:45Z</dcterms:modified>
</cp:coreProperties>
</file>