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78453" y="267082"/>
            <a:ext cx="79363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latin typeface="Arial"/>
                <a:cs typeface="Arial"/>
              </a:rPr>
              <a:t>Figure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4</a:t>
            </a:r>
            <a:r>
              <a:rPr lang="en-US" altLang="zh-CN" sz="1400" dirty="0" smtClean="0">
                <a:latin typeface="Arial"/>
                <a:cs typeface="Arial"/>
              </a:rPr>
              <a:t>: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Primary astrocyte cultures from WT and PAR-1 KO mice were pretreated with 0 (control), 0.5 or 1.0 U/ml thrombin for 24 h and then collected for immunofluorescence staining and Western blot analysis.</a:t>
            </a:r>
            <a:r>
              <a:rPr lang="zh-CN" altLang="zh-CN" sz="1400" dirty="0">
                <a:latin typeface="Arial"/>
                <a:cs typeface="Arial"/>
              </a:rPr>
              <a:t> </a:t>
            </a:r>
            <a:endParaRPr lang="zh-CN" altLang="zh-CN" sz="1400" dirty="0">
              <a:latin typeface="Arial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1840" y="6291828"/>
            <a:ext cx="41868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latin typeface="Arial"/>
                <a:cs typeface="Arial"/>
              </a:rPr>
              <a:t>Bao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et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al., Conditioning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Medicine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2018;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1(2):57-63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2" name="图片 1" descr="Fig 4 CM-0112-18-OR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478" y="949010"/>
            <a:ext cx="3871880" cy="531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60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5</cp:revision>
  <dcterms:created xsi:type="dcterms:W3CDTF">2018-02-11T19:11:44Z</dcterms:created>
  <dcterms:modified xsi:type="dcterms:W3CDTF">2018-02-20T03:31:40Z</dcterms:modified>
</cp:coreProperties>
</file>