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</a:t>
            </a:r>
            <a:r>
              <a:rPr lang="zh-CN" altLang="en-US" sz="1400" smtClean="0">
                <a:latin typeface="Arial"/>
                <a:cs typeface="Arial"/>
              </a:rPr>
              <a:t> </a:t>
            </a:r>
            <a:r>
              <a:rPr lang="en-US" altLang="zh-CN" sz="1400" smtClean="0">
                <a:latin typeface="Arial"/>
                <a:cs typeface="Arial"/>
              </a:rPr>
              <a:t>3</a:t>
            </a:r>
            <a:r>
              <a:rPr lang="en-US" altLang="zh-CN" sz="140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Primary astrocyte cultures from WT and PAR-1 KO mice were pretreated with 0 (control), 0.5 or 1.0 U/ml thrombin for 24 h and then collected for immunofluorescence staining and Western blot </a:t>
            </a:r>
            <a:r>
              <a:rPr lang="en-US" altLang="zh-CN" sz="1400" dirty="0" smtClean="0">
                <a:latin typeface="Arial"/>
                <a:cs typeface="Arial"/>
              </a:rPr>
              <a:t>analysis</a:t>
            </a:r>
            <a:r>
              <a:rPr lang="en-US" altLang="zh-CN" sz="1400" dirty="0" smtClean="0">
                <a:latin typeface="Arial"/>
                <a:cs typeface="Arial"/>
              </a:rPr>
              <a:t>.</a:t>
            </a:r>
            <a:r>
              <a:rPr lang="zh-CN" altLang="zh-CN" sz="1400" dirty="0" smtClean="0">
                <a:latin typeface="Arial"/>
                <a:cs typeface="Arial"/>
              </a:rPr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1868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latin typeface="Arial"/>
                <a:cs typeface="Arial"/>
              </a:rPr>
              <a:t>Bao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1(2):57-63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Fig 3 CM-0112-18-ORI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52" y="784549"/>
            <a:ext cx="4142807" cy="559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2018-02-11T19:11:44Z</dcterms:created>
  <dcterms:modified xsi:type="dcterms:W3CDTF">2018-02-20T03:30:33Z</dcterms:modified>
</cp:coreProperties>
</file>