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3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78453" y="267082"/>
            <a:ext cx="79363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/>
                <a:cs typeface="Arial"/>
              </a:rPr>
              <a:t>1</a:t>
            </a:r>
            <a:r>
              <a:rPr lang="en-US" altLang="zh-CN" sz="1400" dirty="0" smtClean="0">
                <a:latin typeface="Arial"/>
                <a:cs typeface="Arial"/>
              </a:rPr>
              <a:t>: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Primary astrocyte cultures from WT and PAR-1 KO mice were pretreated with two doses of thrombin for 24 h and then exposed to oxygen glucose deprivation (OGD) for 3 </a:t>
            </a:r>
            <a:r>
              <a:rPr lang="en-US" altLang="zh-CN" sz="1400" dirty="0" smtClean="0">
                <a:latin typeface="Arial"/>
                <a:cs typeface="Arial"/>
              </a:rPr>
              <a:t>h</a:t>
            </a:r>
            <a:r>
              <a:rPr lang="en-US" altLang="zh-CN" sz="1400" dirty="0" smtClean="0">
                <a:latin typeface="Arial"/>
                <a:cs typeface="Arial"/>
              </a:rPr>
              <a:t>.</a:t>
            </a:r>
            <a:endParaRPr lang="zh-CN" altLang="zh-CN" sz="1400" dirty="0">
              <a:latin typeface="Arial"/>
              <a:cs typeface="Arial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21840" y="6291828"/>
            <a:ext cx="41868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err="1" smtClean="0">
                <a:latin typeface="Arial"/>
                <a:cs typeface="Arial"/>
              </a:rPr>
              <a:t>Bao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et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al., Conditioning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Medicine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2018;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1(2):57-63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2" name="图片 1" descr="Fig 1 CM-0112-18-ORI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22" y="844833"/>
            <a:ext cx="3925994" cy="5435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55</Words>
  <Application>Microsoft Macintosh PowerPoint</Application>
  <PresentationFormat>全屏显示(4:3)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Xiaoyan Jiang</cp:lastModifiedBy>
  <cp:revision>2</cp:revision>
  <dcterms:created xsi:type="dcterms:W3CDTF">2018-02-11T19:11:44Z</dcterms:created>
  <dcterms:modified xsi:type="dcterms:W3CDTF">2018-02-20T03:10:32Z</dcterms:modified>
</cp:coreProperties>
</file>