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72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78453" y="267082"/>
            <a:ext cx="79363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>
                <a:latin typeface="Arial"/>
                <a:cs typeface="Arial"/>
              </a:rPr>
              <a:t>Figure </a:t>
            </a:r>
            <a:r>
              <a:rPr lang="en-US" altLang="zh-CN" sz="1400" dirty="0" smtClean="0">
                <a:latin typeface="Arial"/>
                <a:cs typeface="Arial"/>
              </a:rPr>
              <a:t>3</a:t>
            </a:r>
            <a:r>
              <a:rPr lang="en-US" altLang="zh-CN" sz="1400" dirty="0" smtClean="0">
                <a:latin typeface="Arial"/>
                <a:cs typeface="Arial"/>
              </a:rPr>
              <a:t>: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/>
              <a:t>Mdivi-1 preserves mitochondrial motility against ischemia only when applied during </a:t>
            </a:r>
            <a:r>
              <a:rPr lang="en-US" altLang="zh-CN" sz="1400" dirty="0" smtClean="0"/>
              <a:t>OGD</a:t>
            </a:r>
            <a:r>
              <a:rPr lang="en-US" altLang="zh-CN" sz="1400" dirty="0" smtClean="0"/>
              <a:t>.</a:t>
            </a:r>
            <a:r>
              <a:rPr lang="zh-CN" altLang="zh-CN" sz="1400" dirty="0" smtClean="0"/>
              <a:t> </a:t>
            </a:r>
            <a:endParaRPr lang="zh-CN" altLang="zh-CN" sz="1400" dirty="0">
              <a:latin typeface="Arial"/>
              <a:cs typeface="Arial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21840" y="6291828"/>
            <a:ext cx="45560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smtClean="0">
                <a:latin typeface="Arial"/>
                <a:cs typeface="Arial"/>
              </a:rPr>
              <a:t>Bastian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et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al., Conditioning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Medicine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2018;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1(2)</a:t>
            </a:r>
            <a:r>
              <a:rPr lang="en-US" altLang="zh-CN" sz="1400" dirty="0" smtClean="0">
                <a:latin typeface="Arial"/>
                <a:cs typeface="Arial"/>
              </a:rPr>
              <a:t>:</a:t>
            </a:r>
            <a:r>
              <a:rPr lang="en-US" altLang="zh-CN" sz="1400" dirty="0" smtClean="0">
                <a:latin typeface="Arial"/>
                <a:cs typeface="Arial"/>
              </a:rPr>
              <a:t>64</a:t>
            </a:r>
            <a:r>
              <a:rPr lang="en-US" altLang="zh-CN" sz="1400" dirty="0" smtClean="0">
                <a:latin typeface="Arial"/>
                <a:cs typeface="Arial"/>
              </a:rPr>
              <a:t>-</a:t>
            </a:r>
            <a:r>
              <a:rPr lang="en-US" altLang="zh-CN" sz="1400" dirty="0" smtClean="0">
                <a:latin typeface="Arial"/>
                <a:cs typeface="Arial"/>
              </a:rPr>
              <a:t>72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图片 2" descr="CM-0108-17-ORIG_Fig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426" y="1103297"/>
            <a:ext cx="7360464" cy="4664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34</Words>
  <Application>Microsoft Macintosh PowerPoint</Application>
  <PresentationFormat>全屏显示(4:3)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Xiaoyan Jiang</cp:lastModifiedBy>
  <cp:revision>4</cp:revision>
  <dcterms:created xsi:type="dcterms:W3CDTF">2018-02-11T19:11:44Z</dcterms:created>
  <dcterms:modified xsi:type="dcterms:W3CDTF">2018-02-20T04:38:33Z</dcterms:modified>
</cp:coreProperties>
</file>