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0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453" y="267082"/>
            <a:ext cx="793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/>
                <a:cs typeface="Arial"/>
              </a:rPr>
              <a:t>1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/>
              <a:t>Drp-1 regulates ischemia-induced mitochondrial fission in WM.</a:t>
            </a:r>
            <a:r>
              <a:rPr lang="zh-CN" altLang="zh-CN" sz="1400" dirty="0"/>
              <a:t> 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endParaRPr lang="zh-CN" altLang="zh-CN" sz="14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1840" y="6291828"/>
            <a:ext cx="44561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Bastian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et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al., Conditioning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Medicine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2018;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1(2)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zh-CN" sz="1400" dirty="0" smtClean="0">
                <a:latin typeface="Arial"/>
                <a:cs typeface="Arial"/>
              </a:rPr>
              <a:t>6</a:t>
            </a:r>
            <a:r>
              <a:rPr lang="en-US" altLang="zh-CN" sz="1400" dirty="0" smtClean="0">
                <a:latin typeface="Arial"/>
                <a:cs typeface="Arial"/>
              </a:rPr>
              <a:t>4</a:t>
            </a:r>
            <a:r>
              <a:rPr lang="en-US" altLang="zh-CN" sz="1400" dirty="0" smtClean="0">
                <a:latin typeface="Arial"/>
                <a:cs typeface="Arial"/>
              </a:rPr>
              <a:t>-</a:t>
            </a:r>
            <a:r>
              <a:rPr lang="en-US" altLang="zh-CN" sz="1400" dirty="0" smtClean="0">
                <a:latin typeface="Arial"/>
                <a:cs typeface="Arial"/>
              </a:rPr>
              <a:t>72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图片 2" descr="CM-0108-17-ORIG_Fig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980" y="915947"/>
            <a:ext cx="4384737" cy="523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3</cp:revision>
  <dcterms:created xsi:type="dcterms:W3CDTF">2018-02-11T19:11:44Z</dcterms:created>
  <dcterms:modified xsi:type="dcterms:W3CDTF">2018-02-20T04:34:52Z</dcterms:modified>
</cp:coreProperties>
</file>