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12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80234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28924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23632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83883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57676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06961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9626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5912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93393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49130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18080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7DF0C-C5BA-594C-977F-1BEFB040CF41}" type="datetimeFigureOut">
              <a:rPr kumimoji="1" lang="zh-CN" altLang="en-US" smtClean="0"/>
              <a:t>17/12/11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7EA89-1ED4-3C46-B3C9-8005D02C72AA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90270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04623" y="602888"/>
            <a:ext cx="76041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b="1" dirty="0" smtClean="0">
                <a:latin typeface="Arial"/>
                <a:cs typeface="Arial"/>
              </a:rPr>
              <a:t>Figure </a:t>
            </a:r>
            <a:r>
              <a:rPr lang="en-US" altLang="zh-CN" sz="1600" b="1" dirty="0" smtClean="0">
                <a:latin typeface="Arial"/>
                <a:cs typeface="Arial"/>
              </a:rPr>
              <a:t>2</a:t>
            </a:r>
            <a:r>
              <a:rPr lang="en-US" altLang="zh-CN" sz="1600" b="1" dirty="0" smtClean="0">
                <a:latin typeface="Arial"/>
                <a:cs typeface="Arial"/>
              </a:rPr>
              <a:t>: </a:t>
            </a:r>
            <a:r>
              <a:rPr lang="en-US" altLang="zh-CN" sz="1600" b="1" dirty="0">
                <a:latin typeface="Arial"/>
                <a:cs typeface="Arial"/>
              </a:rPr>
              <a:t>The beneficial effects of preconditioning on stroke progression</a:t>
            </a:r>
            <a:r>
              <a:rPr lang="en-US" altLang="zh-CN" sz="1600" b="1" dirty="0" smtClean="0">
                <a:latin typeface="Arial"/>
                <a:cs typeface="Arial"/>
              </a:rPr>
              <a:t>.</a:t>
            </a:r>
            <a:endParaRPr lang="en-US" altLang="zh-CN" sz="1600" b="1" dirty="0">
              <a:latin typeface="Arial"/>
              <a:cs typeface="Arial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504623" y="6103013"/>
            <a:ext cx="674034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b="1" dirty="0">
                <a:latin typeface="Arial"/>
                <a:cs typeface="Arial"/>
              </a:rPr>
              <a:t>Mohammad </a:t>
            </a:r>
            <a:r>
              <a:rPr lang="en-US" altLang="zh-CN" sz="1600" b="1" dirty="0" err="1">
                <a:latin typeface="Arial"/>
                <a:cs typeface="Arial"/>
              </a:rPr>
              <a:t>Rashedul</a:t>
            </a:r>
            <a:r>
              <a:rPr lang="en-US" altLang="zh-CN" sz="1600" b="1" dirty="0">
                <a:latin typeface="Arial"/>
                <a:cs typeface="Arial"/>
              </a:rPr>
              <a:t> Islam </a:t>
            </a:r>
            <a:r>
              <a:rPr lang="en-US" altLang="zh-CN" sz="1600" b="1" dirty="0" smtClean="0">
                <a:latin typeface="Arial"/>
                <a:cs typeface="Arial"/>
              </a:rPr>
              <a:t>et</a:t>
            </a:r>
            <a:r>
              <a:rPr lang="zh-CN" altLang="en-US" sz="1600" b="1" dirty="0" smtClean="0">
                <a:latin typeface="Arial"/>
                <a:cs typeface="Arial"/>
              </a:rPr>
              <a:t> </a:t>
            </a:r>
            <a:r>
              <a:rPr lang="en-US" altLang="zh-CN" sz="1600" b="1" dirty="0" smtClean="0">
                <a:latin typeface="Arial"/>
                <a:cs typeface="Arial"/>
              </a:rPr>
              <a:t>al.</a:t>
            </a:r>
            <a:r>
              <a:rPr lang="zh-CN" altLang="en-US" sz="1600" b="1" dirty="0" smtClean="0">
                <a:latin typeface="Arial"/>
                <a:cs typeface="Arial"/>
              </a:rPr>
              <a:t> </a:t>
            </a:r>
            <a:r>
              <a:rPr lang="en-US" altLang="zh-CN" sz="1600" b="1" dirty="0" smtClean="0">
                <a:latin typeface="Arial"/>
                <a:cs typeface="Arial"/>
              </a:rPr>
              <a:t>Conditioning</a:t>
            </a:r>
            <a:r>
              <a:rPr lang="zh-CN" altLang="en-US" sz="1600" b="1" dirty="0" smtClean="0">
                <a:latin typeface="Arial"/>
                <a:cs typeface="Arial"/>
              </a:rPr>
              <a:t> </a:t>
            </a:r>
            <a:r>
              <a:rPr lang="en-US" altLang="zh-CN" sz="1600" b="1" dirty="0" smtClean="0">
                <a:latin typeface="Arial"/>
                <a:cs typeface="Arial"/>
              </a:rPr>
              <a:t>Medicine</a:t>
            </a:r>
            <a:r>
              <a:rPr lang="zh-CN" altLang="en-US" sz="1600" b="1" dirty="0" smtClean="0">
                <a:latin typeface="Arial"/>
                <a:cs typeface="Arial"/>
              </a:rPr>
              <a:t> </a:t>
            </a:r>
            <a:r>
              <a:rPr lang="en-US" altLang="zh-CN" sz="1600" b="1" dirty="0" smtClean="0">
                <a:latin typeface="Arial"/>
                <a:cs typeface="Arial"/>
              </a:rPr>
              <a:t>2017;</a:t>
            </a:r>
            <a:r>
              <a:rPr lang="zh-CN" altLang="en-US" sz="1600" b="1" dirty="0" smtClean="0">
                <a:latin typeface="Arial"/>
                <a:cs typeface="Arial"/>
              </a:rPr>
              <a:t> </a:t>
            </a:r>
            <a:r>
              <a:rPr lang="en-US" altLang="zh-CN" sz="1600" b="1" dirty="0" smtClean="0">
                <a:latin typeface="Arial"/>
                <a:cs typeface="Arial"/>
              </a:rPr>
              <a:t>1(1)</a:t>
            </a:r>
            <a:endParaRPr lang="zh-CN" altLang="en-US" sz="1600" b="1" dirty="0">
              <a:latin typeface="Arial"/>
              <a:cs typeface="Arial"/>
            </a:endParaRPr>
          </a:p>
        </p:txBody>
      </p:sp>
      <p:pic>
        <p:nvPicPr>
          <p:cNvPr id="3" name="图片 2" descr="CM-0106-17-REV-Fig2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95" y="1019594"/>
            <a:ext cx="8342923" cy="4940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183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26</Words>
  <Application>Microsoft Macintosh PowerPoint</Application>
  <PresentationFormat>全屏显示(4:3)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Xiaoyan Jiang</cp:lastModifiedBy>
  <cp:revision>5</cp:revision>
  <dcterms:created xsi:type="dcterms:W3CDTF">2017-11-29T06:27:39Z</dcterms:created>
  <dcterms:modified xsi:type="dcterms:W3CDTF">2017-12-11T05:31:47Z</dcterms:modified>
</cp:coreProperties>
</file>