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023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89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6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38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767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696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62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59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3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91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80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2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3" y="602888"/>
            <a:ext cx="76041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Arial"/>
                <a:cs typeface="Arial"/>
              </a:rPr>
              <a:t>Figure </a:t>
            </a:r>
            <a:r>
              <a:rPr lang="en-US" altLang="zh-CN" sz="1600" b="1" dirty="0" smtClean="0">
                <a:latin typeface="Arial"/>
                <a:cs typeface="Arial"/>
              </a:rPr>
              <a:t>2</a:t>
            </a:r>
            <a:r>
              <a:rPr lang="en-US" altLang="zh-CN" sz="1600" b="1" dirty="0" smtClean="0">
                <a:latin typeface="Arial"/>
                <a:cs typeface="Arial"/>
              </a:rPr>
              <a:t>: </a:t>
            </a:r>
            <a:r>
              <a:rPr lang="en-US" altLang="zh-CN" sz="1600" b="1" dirty="0">
                <a:latin typeface="Arial"/>
                <a:cs typeface="Arial"/>
              </a:rPr>
              <a:t>The beneficial effects of preconditioning on stroke progression</a:t>
            </a:r>
            <a:r>
              <a:rPr lang="en-US" altLang="zh-CN" sz="1600" b="1" dirty="0" smtClean="0">
                <a:latin typeface="Arial"/>
                <a:cs typeface="Arial"/>
              </a:rPr>
              <a:t>.</a:t>
            </a:r>
            <a:endParaRPr lang="en-US" altLang="zh-CN" sz="1600" b="1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4623" y="6103013"/>
            <a:ext cx="6740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Arial"/>
                <a:cs typeface="Arial"/>
              </a:rPr>
              <a:t>Mohammad </a:t>
            </a:r>
            <a:r>
              <a:rPr lang="en-US" altLang="zh-CN" sz="1600" b="1" dirty="0" err="1">
                <a:latin typeface="Arial"/>
                <a:cs typeface="Arial"/>
              </a:rPr>
              <a:t>Rashedul</a:t>
            </a:r>
            <a:r>
              <a:rPr lang="en-US" altLang="zh-CN" sz="1600" b="1" dirty="0">
                <a:latin typeface="Arial"/>
                <a:cs typeface="Arial"/>
              </a:rPr>
              <a:t> Islam </a:t>
            </a:r>
            <a:r>
              <a:rPr lang="en-US" altLang="zh-CN" sz="1600" b="1" dirty="0" smtClean="0">
                <a:latin typeface="Arial"/>
                <a:cs typeface="Arial"/>
              </a:rPr>
              <a:t>et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al.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Conditioning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Medicine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2017;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1(1)</a:t>
            </a:r>
            <a:endParaRPr lang="zh-CN" altLang="en-US" sz="1600" b="1" dirty="0">
              <a:latin typeface="Arial"/>
              <a:cs typeface="Arial"/>
            </a:endParaRPr>
          </a:p>
        </p:txBody>
      </p:sp>
      <p:pic>
        <p:nvPicPr>
          <p:cNvPr id="3" name="图片 2" descr="CM-0106-17-REV-Fig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5" y="1019594"/>
            <a:ext cx="8342923" cy="49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8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5</cp:revision>
  <dcterms:created xsi:type="dcterms:W3CDTF">2017-11-29T06:27:39Z</dcterms:created>
  <dcterms:modified xsi:type="dcterms:W3CDTF">2017-12-11T05:31:47Z</dcterms:modified>
</cp:coreProperties>
</file>