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8023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892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363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8388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767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696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962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591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9339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913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808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9027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M-0106-17-REV-Fig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23" y="1187664"/>
            <a:ext cx="8186615" cy="474612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04623" y="602888"/>
            <a:ext cx="760411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Arial"/>
                <a:cs typeface="Arial"/>
              </a:rPr>
              <a:t>Figure </a:t>
            </a:r>
            <a:r>
              <a:rPr lang="en-US" altLang="zh-CN" sz="1600" b="1" dirty="0">
                <a:latin typeface="Arial"/>
                <a:cs typeface="Arial"/>
              </a:rPr>
              <a:t>1: The beneficial effects of exercise on the brain.</a:t>
            </a:r>
            <a:br>
              <a:rPr lang="en-US" altLang="zh-CN" sz="1600" b="1" dirty="0">
                <a:latin typeface="Arial"/>
                <a:cs typeface="Arial"/>
              </a:rPr>
            </a:br>
            <a:endParaRPr lang="en-US" altLang="zh-CN" sz="1600" b="1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4623" y="6103013"/>
            <a:ext cx="67403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latin typeface="Arial"/>
                <a:cs typeface="Arial"/>
              </a:rPr>
              <a:t>Mohammad </a:t>
            </a:r>
            <a:r>
              <a:rPr lang="en-US" altLang="zh-CN" sz="1600" b="1" dirty="0" err="1">
                <a:latin typeface="Arial"/>
                <a:cs typeface="Arial"/>
              </a:rPr>
              <a:t>Rashedul</a:t>
            </a:r>
            <a:r>
              <a:rPr lang="en-US" altLang="zh-CN" sz="1600" b="1" dirty="0">
                <a:latin typeface="Arial"/>
                <a:cs typeface="Arial"/>
              </a:rPr>
              <a:t> Islam </a:t>
            </a:r>
            <a:r>
              <a:rPr lang="en-US" altLang="zh-CN" sz="1600" b="1" dirty="0" smtClean="0">
                <a:latin typeface="Arial"/>
                <a:cs typeface="Arial"/>
              </a:rPr>
              <a:t>et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al.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Conditioning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Medicine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2017;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1</a:t>
            </a:r>
            <a:r>
              <a:rPr lang="en-US" altLang="zh-CN" sz="1600" b="1" dirty="0" smtClean="0">
                <a:latin typeface="Arial"/>
                <a:cs typeface="Arial"/>
              </a:rPr>
              <a:t>(1)</a:t>
            </a:r>
            <a:endParaRPr lang="zh-CN" altLang="en-US" sz="1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918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4</cp:revision>
  <dcterms:created xsi:type="dcterms:W3CDTF">2017-11-29T06:27:39Z</dcterms:created>
  <dcterms:modified xsi:type="dcterms:W3CDTF">2017-12-11T05:28:37Z</dcterms:modified>
</cp:coreProperties>
</file>