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17/12/11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80234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17/12/11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28924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17/12/11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23632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17/12/11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83883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17/12/11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57676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17/12/11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06961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17/12/11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9626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17/12/11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5912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17/12/11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93393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17/12/11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49130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17/12/11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1808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7DF0C-C5BA-594C-977F-1BEFB040CF41}" type="datetimeFigureOut">
              <a:rPr kumimoji="1" lang="zh-CN" altLang="en-US" smtClean="0"/>
              <a:t>17/12/11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90270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CM-0106-17-REV-Fig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23" y="1187664"/>
            <a:ext cx="8186615" cy="474612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04623" y="602888"/>
            <a:ext cx="760411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 smtClean="0">
                <a:latin typeface="Arial"/>
                <a:cs typeface="Arial"/>
              </a:rPr>
              <a:t>Figure </a:t>
            </a:r>
            <a:r>
              <a:rPr lang="en-US" altLang="zh-CN" sz="1600" b="1" dirty="0">
                <a:latin typeface="Arial"/>
                <a:cs typeface="Arial"/>
              </a:rPr>
              <a:t>1: The beneficial effects of exercise on the brain.</a:t>
            </a:r>
            <a:br>
              <a:rPr lang="en-US" altLang="zh-CN" sz="1600" b="1" dirty="0">
                <a:latin typeface="Arial"/>
                <a:cs typeface="Arial"/>
              </a:rPr>
            </a:br>
            <a:endParaRPr lang="en-US" altLang="zh-CN" sz="1600" b="1" dirty="0">
              <a:latin typeface="Arial"/>
              <a:cs typeface="Arial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04623" y="6103013"/>
            <a:ext cx="67403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>
                <a:latin typeface="Arial"/>
                <a:cs typeface="Arial"/>
              </a:rPr>
              <a:t>Mohammad </a:t>
            </a:r>
            <a:r>
              <a:rPr lang="en-US" altLang="zh-CN" sz="1600" b="1" dirty="0" err="1">
                <a:latin typeface="Arial"/>
                <a:cs typeface="Arial"/>
              </a:rPr>
              <a:t>Rashedul</a:t>
            </a:r>
            <a:r>
              <a:rPr lang="en-US" altLang="zh-CN" sz="1600" b="1" dirty="0">
                <a:latin typeface="Arial"/>
                <a:cs typeface="Arial"/>
              </a:rPr>
              <a:t> Islam </a:t>
            </a:r>
            <a:r>
              <a:rPr lang="en-US" altLang="zh-CN" sz="1600" b="1" dirty="0" smtClean="0">
                <a:latin typeface="Arial"/>
                <a:cs typeface="Arial"/>
              </a:rPr>
              <a:t>et</a:t>
            </a:r>
            <a:r>
              <a:rPr lang="zh-CN" altLang="en-US" sz="1600" b="1" dirty="0" smtClean="0">
                <a:latin typeface="Arial"/>
                <a:cs typeface="Arial"/>
              </a:rPr>
              <a:t> </a:t>
            </a:r>
            <a:r>
              <a:rPr lang="en-US" altLang="zh-CN" sz="1600" b="1" dirty="0" smtClean="0">
                <a:latin typeface="Arial"/>
                <a:cs typeface="Arial"/>
              </a:rPr>
              <a:t>al.</a:t>
            </a:r>
            <a:r>
              <a:rPr lang="zh-CN" altLang="en-US" sz="1600" b="1" dirty="0" smtClean="0">
                <a:latin typeface="Arial"/>
                <a:cs typeface="Arial"/>
              </a:rPr>
              <a:t> </a:t>
            </a:r>
            <a:r>
              <a:rPr lang="en-US" altLang="zh-CN" sz="1600" b="1" dirty="0" smtClean="0">
                <a:latin typeface="Arial"/>
                <a:cs typeface="Arial"/>
              </a:rPr>
              <a:t>Conditioning</a:t>
            </a:r>
            <a:r>
              <a:rPr lang="zh-CN" altLang="en-US" sz="1600" b="1" dirty="0" smtClean="0">
                <a:latin typeface="Arial"/>
                <a:cs typeface="Arial"/>
              </a:rPr>
              <a:t> </a:t>
            </a:r>
            <a:r>
              <a:rPr lang="en-US" altLang="zh-CN" sz="1600" b="1" dirty="0" smtClean="0">
                <a:latin typeface="Arial"/>
                <a:cs typeface="Arial"/>
              </a:rPr>
              <a:t>Medicine</a:t>
            </a:r>
            <a:r>
              <a:rPr lang="zh-CN" altLang="en-US" sz="1600" b="1" dirty="0" smtClean="0">
                <a:latin typeface="Arial"/>
                <a:cs typeface="Arial"/>
              </a:rPr>
              <a:t> </a:t>
            </a:r>
            <a:r>
              <a:rPr lang="en-US" altLang="zh-CN" sz="1600" b="1" dirty="0" smtClean="0">
                <a:latin typeface="Arial"/>
                <a:cs typeface="Arial"/>
              </a:rPr>
              <a:t>2017;</a:t>
            </a:r>
            <a:r>
              <a:rPr lang="zh-CN" altLang="en-US" sz="1600" b="1" dirty="0" smtClean="0">
                <a:latin typeface="Arial"/>
                <a:cs typeface="Arial"/>
              </a:rPr>
              <a:t> </a:t>
            </a:r>
            <a:r>
              <a:rPr lang="en-US" altLang="zh-CN" sz="1600" b="1" dirty="0" smtClean="0">
                <a:latin typeface="Arial"/>
                <a:cs typeface="Arial"/>
              </a:rPr>
              <a:t>1</a:t>
            </a:r>
            <a:r>
              <a:rPr lang="en-US" altLang="zh-CN" sz="1600" b="1" dirty="0" smtClean="0">
                <a:latin typeface="Arial"/>
                <a:cs typeface="Arial"/>
              </a:rPr>
              <a:t>(1)</a:t>
            </a:r>
            <a:endParaRPr lang="zh-CN" altLang="en-US" sz="16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9183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26</Words>
  <Application>Microsoft Macintosh PowerPoint</Application>
  <PresentationFormat>全屏显示(4:3)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Xiaoyan Jiang</cp:lastModifiedBy>
  <cp:revision>4</cp:revision>
  <dcterms:created xsi:type="dcterms:W3CDTF">2017-11-29T06:27:39Z</dcterms:created>
  <dcterms:modified xsi:type="dcterms:W3CDTF">2017-12-11T05:28:37Z</dcterms:modified>
</cp:coreProperties>
</file>