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1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18/2/20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97" y="1216871"/>
            <a:ext cx="8054549" cy="446352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矩形 4"/>
          <p:cNvSpPr/>
          <p:nvPr/>
        </p:nvSpPr>
        <p:spPr>
          <a:xfrm>
            <a:off x="504623" y="602888"/>
            <a:ext cx="76041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Figure </a:t>
            </a:r>
            <a:r>
              <a:rPr lang="en-US" altLang="zh-CN" sz="1600" dirty="0">
                <a:latin typeface="Arial"/>
                <a:cs typeface="Arial"/>
              </a:rPr>
              <a:t>1</a:t>
            </a:r>
            <a:r>
              <a:rPr lang="en-US" altLang="zh-CN" sz="1600" dirty="0" smtClean="0">
                <a:latin typeface="Arial"/>
                <a:cs typeface="Arial"/>
              </a:rPr>
              <a:t>: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 smtClean="0">
                <a:latin typeface="Arial"/>
                <a:cs typeface="Arial"/>
              </a:rPr>
              <a:t>The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 smtClean="0">
                <a:latin typeface="Arial"/>
                <a:cs typeface="Arial"/>
              </a:rPr>
              <a:t>summary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 smtClean="0">
                <a:latin typeface="Arial"/>
                <a:cs typeface="Arial"/>
              </a:rPr>
              <a:t>on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 smtClean="0">
                <a:latin typeface="Arial"/>
                <a:cs typeface="Arial"/>
              </a:rPr>
              <a:t>the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 smtClean="0">
                <a:latin typeface="Arial"/>
                <a:cs typeface="Arial"/>
              </a:rPr>
              <a:t>underlying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 err="1" smtClean="0">
                <a:latin typeface="Arial"/>
                <a:cs typeface="Arial"/>
              </a:rPr>
              <a:t>mechansim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 smtClean="0">
                <a:latin typeface="Arial"/>
                <a:cs typeface="Arial"/>
              </a:rPr>
              <a:t>of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 err="1" smtClean="0">
                <a:latin typeface="Arial"/>
                <a:cs typeface="Arial"/>
              </a:rPr>
              <a:t>PostC</a:t>
            </a:r>
            <a:r>
              <a:rPr lang="en-US" altLang="zh-CN" sz="1600" dirty="0" smtClean="0">
                <a:latin typeface="Arial"/>
                <a:cs typeface="Arial"/>
              </a:rPr>
              <a:t>.</a:t>
            </a:r>
            <a:endParaRPr lang="en-US" altLang="zh-CN" sz="1600" dirty="0">
              <a:latin typeface="Arial"/>
              <a:cs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26471" y="6122551"/>
            <a:ext cx="52376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err="1" smtClean="0">
                <a:latin typeface="Arial"/>
                <a:cs typeface="Arial"/>
              </a:rPr>
              <a:t>Rong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 err="1" smtClean="0">
                <a:latin typeface="Arial"/>
                <a:cs typeface="Arial"/>
              </a:rPr>
              <a:t>Xie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 smtClean="0">
                <a:latin typeface="Arial"/>
                <a:cs typeface="Arial"/>
              </a:rPr>
              <a:t>et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 smtClean="0">
                <a:latin typeface="Arial"/>
                <a:cs typeface="Arial"/>
              </a:rPr>
              <a:t>al., Conditioning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 smtClean="0">
                <a:latin typeface="Arial"/>
                <a:cs typeface="Arial"/>
              </a:rPr>
              <a:t>Medicine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 smtClean="0">
                <a:latin typeface="Arial"/>
                <a:cs typeface="Arial"/>
              </a:rPr>
              <a:t>2018;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 smtClean="0">
                <a:latin typeface="Arial"/>
                <a:cs typeface="Arial"/>
              </a:rPr>
              <a:t>1(2)</a:t>
            </a:r>
            <a:r>
              <a:rPr lang="en-US" altLang="zh-CN" sz="1600" dirty="0" smtClean="0">
                <a:latin typeface="Arial"/>
                <a:cs typeface="Arial"/>
              </a:rPr>
              <a:t>:7</a:t>
            </a:r>
            <a:r>
              <a:rPr lang="en-US" altLang="zh-CN" sz="1600" dirty="0" smtClean="0">
                <a:latin typeface="Arial"/>
                <a:cs typeface="Arial"/>
              </a:rPr>
              <a:t>3</a:t>
            </a:r>
            <a:r>
              <a:rPr lang="en-US" altLang="zh-CN" sz="1600" dirty="0" smtClean="0">
                <a:latin typeface="Arial"/>
                <a:cs typeface="Arial"/>
              </a:rPr>
              <a:t>-</a:t>
            </a:r>
            <a:r>
              <a:rPr lang="en-US" altLang="zh-CN" sz="1600" dirty="0" smtClean="0">
                <a:latin typeface="Arial"/>
                <a:cs typeface="Arial"/>
              </a:rPr>
              <a:t>79</a:t>
            </a:r>
            <a:endParaRPr lang="zh-CN" altLang="en-US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</Words>
  <Application>Microsoft Macintosh PowerPoint</Application>
  <PresentationFormat>全屏显示(4:3)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Xiaoyan Jiang</cp:lastModifiedBy>
  <cp:revision>2</cp:revision>
  <dcterms:created xsi:type="dcterms:W3CDTF">2018-02-11T19:11:44Z</dcterms:created>
  <dcterms:modified xsi:type="dcterms:W3CDTF">2018-02-21T02:03:56Z</dcterms:modified>
</cp:coreProperties>
</file>