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2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89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6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38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7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69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62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591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3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913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0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F0C-C5BA-594C-977F-1BEFB040CF41}" type="datetimeFigureOut">
              <a:rPr kumimoji="1" lang="zh-CN" altLang="en-US" smtClean="0"/>
              <a:t>17/12/15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2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3" y="602888"/>
            <a:ext cx="76041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latin typeface="Arial"/>
                <a:cs typeface="Arial"/>
              </a:rPr>
              <a:t>Figure 1: Time-line of major discoveries and major clinical studies in the field of </a:t>
            </a:r>
            <a:r>
              <a:rPr lang="en-US" altLang="zh-CN" sz="1600" b="1" dirty="0" err="1">
                <a:latin typeface="Arial"/>
                <a:cs typeface="Arial"/>
              </a:rPr>
              <a:t>ischaemic</a:t>
            </a:r>
            <a:r>
              <a:rPr lang="en-US" altLang="zh-CN" sz="1600" b="1" dirty="0">
                <a:latin typeface="Arial"/>
                <a:cs typeface="Arial"/>
              </a:rPr>
              <a:t> conditioning.</a:t>
            </a:r>
            <a:endParaRPr lang="zh-CN" altLang="en-US" sz="1600" b="1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4623" y="5458259"/>
            <a:ext cx="4836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err="1">
                <a:latin typeface="Arial"/>
                <a:cs typeface="Arial"/>
              </a:rPr>
              <a:t>Mervyn</a:t>
            </a:r>
            <a:r>
              <a:rPr lang="en-US" altLang="zh-CN" sz="1600" b="1" dirty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Chan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et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al.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Medicine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2017</a:t>
            </a:r>
            <a:endParaRPr lang="zh-CN" altLang="en-US" sz="1600" b="1" dirty="0">
              <a:latin typeface="Arial"/>
              <a:cs typeface="Arial"/>
            </a:endParaRPr>
          </a:p>
        </p:txBody>
      </p:sp>
      <p:pic>
        <p:nvPicPr>
          <p:cNvPr id="2" name="图片 1" descr="Figure 1 revised (1)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34" b="5555"/>
          <a:stretch/>
        </p:blipFill>
        <p:spPr>
          <a:xfrm>
            <a:off x="504624" y="1369825"/>
            <a:ext cx="8092300" cy="392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8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4</cp:revision>
  <dcterms:created xsi:type="dcterms:W3CDTF">2017-11-29T06:27:39Z</dcterms:created>
  <dcterms:modified xsi:type="dcterms:W3CDTF">2017-12-16T03:16:02Z</dcterms:modified>
</cp:coreProperties>
</file>