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zh-CN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5" d="100"/>
          <a:sy n="65" d="100"/>
        </p:scale>
        <p:origin x="-123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zh-CN" altLang="en-US" smtClean="0"/>
              <a:t>单击此处编辑母版副标题样式</a:t>
            </a:r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7DF0C-C5BA-594C-977F-1BEFB040CF41}" type="datetimeFigureOut">
              <a:rPr kumimoji="1" lang="zh-CN" altLang="en-US" smtClean="0"/>
              <a:t>17/12/11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7EA89-1ED4-3C46-B3C9-8005D02C72AA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1802347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7DF0C-C5BA-594C-977F-1BEFB040CF41}" type="datetimeFigureOut">
              <a:rPr kumimoji="1" lang="zh-CN" altLang="en-US" smtClean="0"/>
              <a:t>17/12/11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7EA89-1ED4-3C46-B3C9-8005D02C72AA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4289246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和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7DF0C-C5BA-594C-977F-1BEFB040CF41}" type="datetimeFigureOut">
              <a:rPr kumimoji="1" lang="zh-CN" altLang="en-US" smtClean="0"/>
              <a:t>17/12/11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7EA89-1ED4-3C46-B3C9-8005D02C72AA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5236328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7DF0C-C5BA-594C-977F-1BEFB040CF41}" type="datetimeFigureOut">
              <a:rPr kumimoji="1" lang="zh-CN" altLang="en-US" smtClean="0"/>
              <a:t>17/12/11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7EA89-1ED4-3C46-B3C9-8005D02C72AA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0838839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7DF0C-C5BA-594C-977F-1BEFB040CF41}" type="datetimeFigureOut">
              <a:rPr kumimoji="1" lang="zh-CN" altLang="en-US" smtClean="0"/>
              <a:t>17/12/11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7EA89-1ED4-3C46-B3C9-8005D02C72AA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4576767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7DF0C-C5BA-594C-977F-1BEFB040CF41}" type="datetimeFigureOut">
              <a:rPr kumimoji="1" lang="zh-CN" altLang="en-US" smtClean="0"/>
              <a:t>17/12/11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7EA89-1ED4-3C46-B3C9-8005D02C72AA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4069615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7DF0C-C5BA-594C-977F-1BEFB040CF41}" type="datetimeFigureOut">
              <a:rPr kumimoji="1" lang="zh-CN" altLang="en-US" smtClean="0"/>
              <a:t>17/12/11</a:t>
            </a:fld>
            <a:endParaRPr kumimoji="1"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幻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7EA89-1ED4-3C46-B3C9-8005D02C72AA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7896262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7DF0C-C5BA-594C-977F-1BEFB040CF41}" type="datetimeFigureOut">
              <a:rPr kumimoji="1" lang="zh-CN" altLang="en-US" smtClean="0"/>
              <a:t>17/12/11</a:t>
            </a:fld>
            <a:endParaRPr kumimoji="1"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幻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7EA89-1ED4-3C46-B3C9-8005D02C72AA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1059126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7DF0C-C5BA-594C-977F-1BEFB040CF41}" type="datetimeFigureOut">
              <a:rPr kumimoji="1" lang="zh-CN" altLang="en-US" smtClean="0"/>
              <a:t>17/12/11</a:t>
            </a:fld>
            <a:endParaRPr kumimoji="1"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7EA89-1ED4-3C46-B3C9-8005D02C72AA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0933938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7DF0C-C5BA-594C-977F-1BEFB040CF41}" type="datetimeFigureOut">
              <a:rPr kumimoji="1" lang="zh-CN" altLang="en-US" smtClean="0"/>
              <a:t>17/12/11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7EA89-1ED4-3C46-B3C9-8005D02C72AA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6491301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7DF0C-C5BA-594C-977F-1BEFB040CF41}" type="datetimeFigureOut">
              <a:rPr kumimoji="1" lang="zh-CN" altLang="en-US" smtClean="0"/>
              <a:t>17/12/11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7EA89-1ED4-3C46-B3C9-8005D02C72AA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1180803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F7DF0C-C5BA-594C-977F-1BEFB040CF41}" type="datetimeFigureOut">
              <a:rPr kumimoji="1" lang="zh-CN" altLang="en-US" smtClean="0"/>
              <a:t>17/12/11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67EA89-1ED4-3C46-B3C9-8005D02C72AA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8902705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504623" y="602888"/>
            <a:ext cx="7604116" cy="5847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600" b="1" dirty="0" smtClean="0">
                <a:latin typeface="Arial"/>
                <a:cs typeface="Arial"/>
              </a:rPr>
              <a:t>Figure </a:t>
            </a:r>
            <a:r>
              <a:rPr lang="en-US" altLang="zh-CN" sz="1600" b="1" dirty="0" smtClean="0">
                <a:latin typeface="Arial"/>
                <a:cs typeface="Arial"/>
              </a:rPr>
              <a:t>4</a:t>
            </a:r>
            <a:r>
              <a:rPr lang="en-US" altLang="zh-CN" sz="1600" b="1" dirty="0" smtClean="0">
                <a:latin typeface="Arial"/>
                <a:cs typeface="Arial"/>
              </a:rPr>
              <a:t>:  </a:t>
            </a:r>
            <a:r>
              <a:rPr lang="en-US" altLang="zh-CN" sz="1600" b="1" dirty="0">
                <a:latin typeface="Arial"/>
                <a:cs typeface="Arial"/>
              </a:rPr>
              <a:t>Exogenous lactate administration decreases neuronal cell death following lethal </a:t>
            </a:r>
            <a:r>
              <a:rPr lang="en-US" altLang="zh-CN" sz="1600" b="1" dirty="0" smtClean="0">
                <a:latin typeface="Arial"/>
                <a:cs typeface="Arial"/>
              </a:rPr>
              <a:t>OGD. </a:t>
            </a:r>
            <a:endParaRPr lang="en-US" altLang="zh-CN" sz="1600" b="1" dirty="0">
              <a:latin typeface="Arial"/>
              <a:cs typeface="Arial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309243" y="6122551"/>
            <a:ext cx="8720757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600" b="1" dirty="0" err="1">
                <a:latin typeface="Arial"/>
                <a:cs typeface="Arial"/>
              </a:rPr>
              <a:t>Srinivasan</a:t>
            </a:r>
            <a:r>
              <a:rPr lang="en-US" altLang="zh-CN" sz="1600" b="1" dirty="0">
                <a:latin typeface="Arial"/>
                <a:cs typeface="Arial"/>
              </a:rPr>
              <a:t> V. </a:t>
            </a:r>
            <a:r>
              <a:rPr lang="en-US" altLang="zh-CN" sz="1600" b="1" dirty="0" smtClean="0">
                <a:latin typeface="Arial"/>
                <a:cs typeface="Arial"/>
              </a:rPr>
              <a:t>Narayanan</a:t>
            </a:r>
            <a:r>
              <a:rPr lang="zh-CN" altLang="zh-CN" sz="1600" b="1" dirty="0">
                <a:latin typeface="Arial"/>
                <a:cs typeface="Arial"/>
              </a:rPr>
              <a:t> </a:t>
            </a:r>
            <a:r>
              <a:rPr lang="en-US" altLang="zh-CN" sz="1600" b="1" dirty="0" smtClean="0">
                <a:latin typeface="Arial"/>
                <a:cs typeface="Arial"/>
              </a:rPr>
              <a:t>and </a:t>
            </a:r>
            <a:r>
              <a:rPr lang="en-US" altLang="zh-CN" sz="1600" b="1" dirty="0">
                <a:latin typeface="Arial"/>
                <a:cs typeface="Arial"/>
              </a:rPr>
              <a:t>Miguel A. Perez-</a:t>
            </a:r>
            <a:r>
              <a:rPr lang="en-US" altLang="zh-CN" sz="1600" b="1" dirty="0" smtClean="0">
                <a:latin typeface="Arial"/>
                <a:cs typeface="Arial"/>
              </a:rPr>
              <a:t>Pinzon</a:t>
            </a:r>
            <a:r>
              <a:rPr lang="zh-CN" altLang="zh-CN" sz="1600" b="1" dirty="0" smtClean="0">
                <a:latin typeface="Arial"/>
                <a:cs typeface="Arial"/>
              </a:rPr>
              <a:t>,</a:t>
            </a:r>
            <a:r>
              <a:rPr lang="en-US" altLang="zh-CN" sz="1600" b="1" dirty="0" smtClean="0">
                <a:latin typeface="Arial"/>
                <a:cs typeface="Arial"/>
              </a:rPr>
              <a:t>Conditioning</a:t>
            </a:r>
            <a:r>
              <a:rPr lang="zh-CN" altLang="en-US" sz="1600" b="1" dirty="0" smtClean="0">
                <a:latin typeface="Arial"/>
                <a:cs typeface="Arial"/>
              </a:rPr>
              <a:t> </a:t>
            </a:r>
            <a:r>
              <a:rPr lang="en-US" altLang="zh-CN" sz="1600" b="1" dirty="0" smtClean="0">
                <a:latin typeface="Arial"/>
                <a:cs typeface="Arial"/>
              </a:rPr>
              <a:t>Medicine</a:t>
            </a:r>
            <a:r>
              <a:rPr lang="zh-CN" altLang="en-US" sz="1600" b="1" dirty="0" smtClean="0">
                <a:latin typeface="Arial"/>
                <a:cs typeface="Arial"/>
              </a:rPr>
              <a:t> </a:t>
            </a:r>
            <a:r>
              <a:rPr lang="en-US" altLang="zh-CN" sz="1600" b="1" dirty="0" smtClean="0">
                <a:latin typeface="Arial"/>
                <a:cs typeface="Arial"/>
              </a:rPr>
              <a:t>2017;</a:t>
            </a:r>
            <a:r>
              <a:rPr lang="zh-CN" altLang="en-US" sz="1600" b="1" dirty="0" smtClean="0">
                <a:latin typeface="Arial"/>
                <a:cs typeface="Arial"/>
              </a:rPr>
              <a:t> </a:t>
            </a:r>
            <a:r>
              <a:rPr lang="en-US" altLang="zh-CN" sz="1600" b="1" dirty="0" smtClean="0">
                <a:latin typeface="Arial"/>
                <a:cs typeface="Arial"/>
              </a:rPr>
              <a:t>1(1)</a:t>
            </a:r>
            <a:endParaRPr lang="zh-CN" altLang="en-US" sz="1600" b="1" dirty="0">
              <a:latin typeface="Arial"/>
              <a:cs typeface="Arial"/>
            </a:endParaRPr>
          </a:p>
        </p:txBody>
      </p:sp>
      <p:pic>
        <p:nvPicPr>
          <p:cNvPr id="2" name="图片 1" descr="Fig 4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9335" y="1660300"/>
            <a:ext cx="6962436" cy="38690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91833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办公室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办公室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办公室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34</Words>
  <Application>Microsoft Macintosh PowerPoint</Application>
  <PresentationFormat>全屏显示(4:3)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2" baseType="lpstr">
      <vt:lpstr>Office 主题</vt:lpstr>
      <vt:lpstr>PowerPoint 演示文稿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Xiaoyan Jiang</dc:creator>
  <cp:lastModifiedBy>Xiaoyan Jiang</cp:lastModifiedBy>
  <cp:revision>9</cp:revision>
  <dcterms:created xsi:type="dcterms:W3CDTF">2017-11-29T06:27:39Z</dcterms:created>
  <dcterms:modified xsi:type="dcterms:W3CDTF">2017-12-11T06:35:57Z</dcterms:modified>
</cp:coreProperties>
</file>