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8023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2892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363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8388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5767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0696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962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591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9339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913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1808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7DF0C-C5BA-594C-977F-1BEFB040CF41}" type="datetimeFigureOut">
              <a:rPr kumimoji="1" lang="zh-CN" altLang="en-US" smtClean="0"/>
              <a:t>17/12/11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9027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04623" y="602888"/>
            <a:ext cx="760411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latin typeface="Arial"/>
                <a:cs typeface="Arial"/>
              </a:rPr>
              <a:t>Figure </a:t>
            </a:r>
            <a:r>
              <a:rPr lang="en-US" altLang="zh-CN" sz="1600" b="1" dirty="0" smtClean="0">
                <a:latin typeface="Arial"/>
                <a:cs typeface="Arial"/>
              </a:rPr>
              <a:t>4</a:t>
            </a:r>
            <a:r>
              <a:rPr lang="en-US" altLang="zh-CN" sz="1600" b="1" dirty="0" smtClean="0">
                <a:latin typeface="Arial"/>
                <a:cs typeface="Arial"/>
              </a:rPr>
              <a:t>:  </a:t>
            </a:r>
            <a:r>
              <a:rPr lang="en-US" altLang="zh-CN" sz="1600" b="1" dirty="0">
                <a:latin typeface="Arial"/>
                <a:cs typeface="Arial"/>
              </a:rPr>
              <a:t>Exogenous lactate administration decreases neuronal cell death following lethal </a:t>
            </a:r>
            <a:r>
              <a:rPr lang="en-US" altLang="zh-CN" sz="1600" b="1" dirty="0" smtClean="0">
                <a:latin typeface="Arial"/>
                <a:cs typeface="Arial"/>
              </a:rPr>
              <a:t>OGD. </a:t>
            </a:r>
            <a:endParaRPr lang="en-US" altLang="zh-CN" sz="1600" b="1" dirty="0">
              <a:latin typeface="Arial"/>
              <a:cs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9243" y="6122551"/>
            <a:ext cx="87207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 err="1">
                <a:latin typeface="Arial"/>
                <a:cs typeface="Arial"/>
              </a:rPr>
              <a:t>Srinivasan</a:t>
            </a:r>
            <a:r>
              <a:rPr lang="en-US" altLang="zh-CN" sz="1600" b="1" dirty="0">
                <a:latin typeface="Arial"/>
                <a:cs typeface="Arial"/>
              </a:rPr>
              <a:t> V. </a:t>
            </a:r>
            <a:r>
              <a:rPr lang="en-US" altLang="zh-CN" sz="1600" b="1" dirty="0" smtClean="0">
                <a:latin typeface="Arial"/>
                <a:cs typeface="Arial"/>
              </a:rPr>
              <a:t>Narayanan</a:t>
            </a:r>
            <a:r>
              <a:rPr lang="zh-CN" altLang="zh-CN" sz="1600" b="1" dirty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and </a:t>
            </a:r>
            <a:r>
              <a:rPr lang="en-US" altLang="zh-CN" sz="1600" b="1" dirty="0">
                <a:latin typeface="Arial"/>
                <a:cs typeface="Arial"/>
              </a:rPr>
              <a:t>Miguel A. Perez-</a:t>
            </a:r>
            <a:r>
              <a:rPr lang="en-US" altLang="zh-CN" sz="1600" b="1" dirty="0" smtClean="0">
                <a:latin typeface="Arial"/>
                <a:cs typeface="Arial"/>
              </a:rPr>
              <a:t>Pinzon</a:t>
            </a:r>
            <a:r>
              <a:rPr lang="zh-CN" altLang="zh-CN" sz="1600" b="1" dirty="0" smtClean="0">
                <a:latin typeface="Arial"/>
                <a:cs typeface="Arial"/>
              </a:rPr>
              <a:t>,</a:t>
            </a:r>
            <a:r>
              <a:rPr lang="en-US" altLang="zh-CN" sz="1600" b="1" dirty="0" smtClean="0">
                <a:latin typeface="Arial"/>
                <a:cs typeface="Arial"/>
              </a:rPr>
              <a:t>Conditioning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Medicine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2017;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1(1)</a:t>
            </a:r>
            <a:endParaRPr lang="zh-CN" altLang="en-US" sz="1600" b="1" dirty="0">
              <a:latin typeface="Arial"/>
              <a:cs typeface="Arial"/>
            </a:endParaRPr>
          </a:p>
        </p:txBody>
      </p:sp>
      <p:pic>
        <p:nvPicPr>
          <p:cNvPr id="2" name="图片 1" descr="Fig 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35" y="1660300"/>
            <a:ext cx="6962436" cy="386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183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34</Words>
  <Application>Microsoft Macintosh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Xiaoyan Jiang</cp:lastModifiedBy>
  <cp:revision>9</cp:revision>
  <dcterms:created xsi:type="dcterms:W3CDTF">2017-11-29T06:27:39Z</dcterms:created>
  <dcterms:modified xsi:type="dcterms:W3CDTF">2017-12-11T06:35:57Z</dcterms:modified>
</cp:coreProperties>
</file>