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23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892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36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388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767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9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962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91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339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1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80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DF0C-C5BA-594C-977F-1BEFB040CF41}" type="datetimeFigureOut">
              <a:rPr kumimoji="1" lang="zh-CN" altLang="en-US" smtClean="0"/>
              <a:t>17/12/11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7EA89-1ED4-3C46-B3C9-8005D02C72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02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3" y="602888"/>
            <a:ext cx="76041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"/>
                <a:cs typeface="Arial"/>
              </a:rPr>
              <a:t>Figure </a:t>
            </a:r>
            <a:r>
              <a:rPr lang="en-US" altLang="zh-CN" sz="1600" b="1" dirty="0" smtClean="0">
                <a:latin typeface="Arial"/>
                <a:cs typeface="Arial"/>
              </a:rPr>
              <a:t>2</a:t>
            </a:r>
            <a:r>
              <a:rPr lang="en-US" altLang="zh-CN" sz="1600" b="1" dirty="0" smtClean="0">
                <a:latin typeface="Arial"/>
                <a:cs typeface="Arial"/>
              </a:rPr>
              <a:t>: </a:t>
            </a:r>
            <a:r>
              <a:rPr lang="en-US" altLang="zh-CN" sz="1600" b="1" dirty="0">
                <a:latin typeface="Arial"/>
                <a:cs typeface="Arial"/>
              </a:rPr>
              <a:t>IPC-treatment of astrocytes can transfer ischemic tolerance to neurons. </a:t>
            </a:r>
            <a:endParaRPr lang="en-US" altLang="zh-CN" sz="1600" b="1" dirty="0">
              <a:latin typeface="Arial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243" y="6122551"/>
            <a:ext cx="8720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>
                <a:latin typeface="Arial"/>
                <a:cs typeface="Arial"/>
              </a:rPr>
              <a:t>Srinivasan</a:t>
            </a:r>
            <a:r>
              <a:rPr lang="en-US" altLang="zh-CN" sz="1600" b="1" dirty="0">
                <a:latin typeface="Arial"/>
                <a:cs typeface="Arial"/>
              </a:rPr>
              <a:t> V. </a:t>
            </a:r>
            <a:r>
              <a:rPr lang="en-US" altLang="zh-CN" sz="1600" b="1" dirty="0" smtClean="0">
                <a:latin typeface="Arial"/>
                <a:cs typeface="Arial"/>
              </a:rPr>
              <a:t>Narayanan</a:t>
            </a:r>
            <a:r>
              <a:rPr lang="zh-CN" altLang="zh-CN" sz="1600" b="1" dirty="0">
                <a:latin typeface="Arial"/>
                <a:cs typeface="Arial"/>
              </a:rPr>
              <a:t> </a:t>
            </a:r>
            <a:r>
              <a:rPr lang="en-US" altLang="zh-CN" sz="1600" b="1" dirty="0" smtClean="0">
                <a:latin typeface="Arial"/>
                <a:cs typeface="Arial"/>
              </a:rPr>
              <a:t>and </a:t>
            </a:r>
            <a:r>
              <a:rPr lang="en-US" altLang="zh-CN" sz="1600" b="1" dirty="0">
                <a:latin typeface="Arial"/>
                <a:cs typeface="Arial"/>
              </a:rPr>
              <a:t>Miguel A. Perez-</a:t>
            </a:r>
            <a:r>
              <a:rPr lang="en-US" altLang="zh-CN" sz="1600" b="1" dirty="0" smtClean="0">
                <a:latin typeface="Arial"/>
                <a:cs typeface="Arial"/>
              </a:rPr>
              <a:t>Pinzon</a:t>
            </a:r>
            <a:r>
              <a:rPr lang="zh-CN" altLang="zh-CN" sz="1600" b="1" dirty="0" smtClean="0">
                <a:latin typeface="Arial"/>
                <a:cs typeface="Arial"/>
              </a:rPr>
              <a:t>,</a:t>
            </a:r>
            <a:r>
              <a:rPr lang="en-US" altLang="zh-CN" sz="1600" b="1" dirty="0" smtClean="0">
                <a:latin typeface="Arial"/>
                <a:cs typeface="Arial"/>
              </a:rPr>
              <a:t>Conditioning</a:t>
            </a:r>
            <a:r>
              <a:rPr lang="zh-CN" altLang="en-US" sz="1600" b="1" dirty="0" smtClean="0">
                <a:latin typeface="Arial"/>
                <a:cs typeface="Arial"/>
              </a:rPr>
              <a:t> </a:t>
            </a:r>
            <a:r>
              <a:rPr lang="en-US" altLang="zh-CN" sz="1600" b="1" dirty="0" smtClean="0">
                <a:latin typeface="Arial"/>
                <a:cs typeface="Arial"/>
              </a:rPr>
              <a:t>Medicine</a:t>
            </a:r>
            <a:r>
              <a:rPr lang="zh-CN" altLang="en-US" sz="1600" b="1" dirty="0" smtClean="0">
                <a:latin typeface="Arial"/>
                <a:cs typeface="Arial"/>
              </a:rPr>
              <a:t> </a:t>
            </a:r>
            <a:r>
              <a:rPr lang="en-US" altLang="zh-CN" sz="1600" b="1" dirty="0" smtClean="0">
                <a:latin typeface="Arial"/>
                <a:cs typeface="Arial"/>
              </a:rPr>
              <a:t>2017;</a:t>
            </a:r>
            <a:r>
              <a:rPr lang="zh-CN" altLang="en-US" sz="1600" b="1" dirty="0" smtClean="0">
                <a:latin typeface="Arial"/>
                <a:cs typeface="Arial"/>
              </a:rPr>
              <a:t> </a:t>
            </a:r>
            <a:r>
              <a:rPr lang="en-US" altLang="zh-CN" sz="1600" b="1" dirty="0" smtClean="0">
                <a:latin typeface="Arial"/>
                <a:cs typeface="Arial"/>
              </a:rPr>
              <a:t>1(1)</a:t>
            </a:r>
            <a:endParaRPr lang="zh-CN" altLang="en-US" sz="1600" b="1" dirty="0">
              <a:latin typeface="Arial"/>
              <a:cs typeface="Arial"/>
            </a:endParaRPr>
          </a:p>
        </p:txBody>
      </p:sp>
      <p:pic>
        <p:nvPicPr>
          <p:cNvPr id="2" name="图片 1" descr="Fig 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1" y="1572318"/>
            <a:ext cx="6414893" cy="41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Macintosh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Xiaoyan Jiang</cp:lastModifiedBy>
  <cp:revision>7</cp:revision>
  <dcterms:created xsi:type="dcterms:W3CDTF">2017-11-29T06:27:39Z</dcterms:created>
  <dcterms:modified xsi:type="dcterms:W3CDTF">2017-12-11T06:33:50Z</dcterms:modified>
</cp:coreProperties>
</file>