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4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160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633376"/>
            <a:ext cx="79680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Expression of hypoxia sensitive molecules in the SN is modulated by wheel running exercise.</a:t>
            </a:r>
          </a:p>
          <a:p>
            <a:pPr algn="just"/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3546" y="6075950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Michelle 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Smeyne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2(3):142-154.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99E997-56D8-134A-AD14-27E51946B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3370" y="1395043"/>
            <a:ext cx="2897257" cy="4442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31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36</cp:revision>
  <dcterms:created xsi:type="dcterms:W3CDTF">2018-02-11T19:11:44Z</dcterms:created>
  <dcterms:modified xsi:type="dcterms:W3CDTF">2019-07-02T20:36:38Z</dcterms:modified>
</cp:coreProperties>
</file>