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Exercise enhances HIF1</a:t>
            </a:r>
            <a:r>
              <a:rPr lang="el-G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immunostaining in dopaminergic cells.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Michelle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Smeyne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2(3):142-154.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D6899-78C6-AE4A-BDB8-0C15D89B2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0" y="1626870"/>
            <a:ext cx="5535930" cy="36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35</cp:revision>
  <dcterms:created xsi:type="dcterms:W3CDTF">2018-02-11T19:11:44Z</dcterms:created>
  <dcterms:modified xsi:type="dcterms:W3CDTF">2019-07-02T20:35:35Z</dcterms:modified>
</cp:coreProperties>
</file>