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4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16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1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Exercise induces hypoxia in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SNpc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DA neurons. 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Michelle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Smeyne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2(3):142-154.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6B51D3-2DCC-7D44-A47C-A1B0BE72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080" y="1673860"/>
            <a:ext cx="5476240" cy="351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35</cp:revision>
  <dcterms:created xsi:type="dcterms:W3CDTF">2018-02-11T19:11:44Z</dcterms:created>
  <dcterms:modified xsi:type="dcterms:W3CDTF">2019-07-02T20:34:56Z</dcterms:modified>
</cp:coreProperties>
</file>