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4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6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Role of HIF</a:t>
            </a:r>
            <a:r>
              <a:rPr lang="el-GR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α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in hypoxia. 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Michelle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Smeyne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2(3):142-154.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834547-15D0-BE43-AFAB-0656CA315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172" y="1321318"/>
            <a:ext cx="5857654" cy="437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33</cp:revision>
  <dcterms:created xsi:type="dcterms:W3CDTF">2018-02-11T19:11:44Z</dcterms:created>
  <dcterms:modified xsi:type="dcterms:W3CDTF">2019-07-02T20:33:38Z</dcterms:modified>
</cp:coreProperties>
</file>